
<file path=[Content_Types].xml><?xml version="1.0" encoding="utf-8"?>
<Types xmlns="http://schemas.openxmlformats.org/package/2006/content-types">
  <Default Extension="fntdata" ContentType="application/x-fontdata"/>
  <Default Extension="gif" ContentType="image/gi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1"/>
  </p:notesMasterIdLst>
  <p:sldIdLst>
    <p:sldId id="256" r:id="rId2"/>
    <p:sldId id="257" r:id="rId3"/>
    <p:sldId id="258" r:id="rId4"/>
    <p:sldId id="272" r:id="rId5"/>
    <p:sldId id="273" r:id="rId6"/>
    <p:sldId id="271" r:id="rId7"/>
    <p:sldId id="269" r:id="rId8"/>
    <p:sldId id="264" r:id="rId9"/>
    <p:sldId id="263" r:id="rId10"/>
  </p:sldIdLst>
  <p:sldSz cx="14630400" cy="8229600"/>
  <p:notesSz cx="8229600" cy="14630400"/>
  <p:embeddedFontLst>
    <p:embeddedFont>
      <p:font typeface="Kanit Light" panose="020B0604020202020204" charset="-34"/>
      <p:regular r:id="rId12"/>
    </p:embeddedFont>
    <p:embeddedFont>
      <p:font typeface="Martel Sans" panose="020B0604020202020204" charset="0"/>
      <p:regular r:id="rId1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442731B-6330-4115-A0EE-7F6ED2C47462}" v="24" dt="2025-01-23T09:11:58.74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85835" autoAdjust="0"/>
  </p:normalViewPr>
  <p:slideViewPr>
    <p:cSldViewPr snapToGrid="0" snapToObjects="1">
      <p:cViewPr>
        <p:scale>
          <a:sx n="90" d="100"/>
          <a:sy n="90" d="100"/>
        </p:scale>
        <p:origin x="666" y="-192"/>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microsoft.com/office/2016/11/relationships/changesInfo" Target="changesInfos/changesInfo1.xml"/><Relationship Id="rId3" Type="http://schemas.openxmlformats.org/officeDocument/2006/relationships/slide" Target="slides/slide2.xml"/><Relationship Id="rId21" Type="http://schemas.openxmlformats.org/officeDocument/2006/relationships/customXml" Target="../customXml/item2.xml"/><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20" Type="http://schemas.openxmlformats.org/officeDocument/2006/relationships/customXml" Target="../customXml/item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19"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 Id="rId22"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e, Boyang" userId="e4f9e06b-afce-424b-80e4-c563c80b39cb" providerId="ADAL" clId="{6442731B-6330-4115-A0EE-7F6ED2C47462}"/>
    <pc:docChg chg="undo custSel addSld delSld modSld">
      <pc:chgData name="He, Boyang" userId="e4f9e06b-afce-424b-80e4-c563c80b39cb" providerId="ADAL" clId="{6442731B-6330-4115-A0EE-7F6ED2C47462}" dt="2025-01-23T09:14:01.867" v="2051" actId="2696"/>
      <pc:docMkLst>
        <pc:docMk/>
      </pc:docMkLst>
      <pc:sldChg chg="addSp delSp modSp mod">
        <pc:chgData name="He, Boyang" userId="e4f9e06b-afce-424b-80e4-c563c80b39cb" providerId="ADAL" clId="{6442731B-6330-4115-A0EE-7F6ED2C47462}" dt="2025-01-23T02:29:19.782" v="1842" actId="108"/>
        <pc:sldMkLst>
          <pc:docMk/>
          <pc:sldMk cId="0" sldId="256"/>
        </pc:sldMkLst>
        <pc:spChg chg="mod">
          <ac:chgData name="He, Boyang" userId="e4f9e06b-afce-424b-80e4-c563c80b39cb" providerId="ADAL" clId="{6442731B-6330-4115-A0EE-7F6ED2C47462}" dt="2025-01-22T05:11:26.120" v="1066" actId="1076"/>
          <ac:spMkLst>
            <pc:docMk/>
            <pc:sldMk cId="0" sldId="256"/>
            <ac:spMk id="3" creationId="{00000000-0000-0000-0000-000000000000}"/>
          </ac:spMkLst>
        </pc:spChg>
        <pc:spChg chg="mod">
          <ac:chgData name="He, Boyang" userId="e4f9e06b-afce-424b-80e4-c563c80b39cb" providerId="ADAL" clId="{6442731B-6330-4115-A0EE-7F6ED2C47462}" dt="2025-01-23T02:29:19.782" v="1842" actId="108"/>
          <ac:spMkLst>
            <pc:docMk/>
            <pc:sldMk cId="0" sldId="256"/>
            <ac:spMk id="4" creationId="{00000000-0000-0000-0000-000000000000}"/>
          </ac:spMkLst>
        </pc:spChg>
        <pc:spChg chg="mod">
          <ac:chgData name="He, Boyang" userId="e4f9e06b-afce-424b-80e4-c563c80b39cb" providerId="ADAL" clId="{6442731B-6330-4115-A0EE-7F6ED2C47462}" dt="2025-01-22T05:11:11.665" v="1064"/>
          <ac:spMkLst>
            <pc:docMk/>
            <pc:sldMk cId="0" sldId="256"/>
            <ac:spMk id="7" creationId="{00000000-0000-0000-0000-000000000000}"/>
          </ac:spMkLst>
        </pc:spChg>
        <pc:spChg chg="add mod">
          <ac:chgData name="He, Boyang" userId="e4f9e06b-afce-424b-80e4-c563c80b39cb" providerId="ADAL" clId="{6442731B-6330-4115-A0EE-7F6ED2C47462}" dt="2025-01-22T01:23:57.453" v="35" actId="20577"/>
          <ac:spMkLst>
            <pc:docMk/>
            <pc:sldMk cId="0" sldId="256"/>
            <ac:spMk id="10" creationId="{FE002C66-DB0F-D2E5-F754-9E10E79D5C1F}"/>
          </ac:spMkLst>
        </pc:spChg>
        <pc:picChg chg="add del">
          <ac:chgData name="He, Boyang" userId="e4f9e06b-afce-424b-80e4-c563c80b39cb" providerId="ADAL" clId="{6442731B-6330-4115-A0EE-7F6ED2C47462}" dt="2025-01-22T01:19:36.981" v="2" actId="478"/>
          <ac:picMkLst>
            <pc:docMk/>
            <pc:sldMk cId="0" sldId="256"/>
            <ac:picMk id="9" creationId="{5A6A0657-3E99-54B2-356D-98ED091FCC42}"/>
          </ac:picMkLst>
        </pc:picChg>
      </pc:sldChg>
      <pc:sldChg chg="modSp mod modNotesTx">
        <pc:chgData name="He, Boyang" userId="e4f9e06b-afce-424b-80e4-c563c80b39cb" providerId="ADAL" clId="{6442731B-6330-4115-A0EE-7F6ED2C47462}" dt="2025-01-23T02:25:51.882" v="1837" actId="108"/>
        <pc:sldMkLst>
          <pc:docMk/>
          <pc:sldMk cId="0" sldId="257"/>
        </pc:sldMkLst>
        <pc:spChg chg="mod">
          <ac:chgData name="He, Boyang" userId="e4f9e06b-afce-424b-80e4-c563c80b39cb" providerId="ADAL" clId="{6442731B-6330-4115-A0EE-7F6ED2C47462}" dt="2025-01-23T02:22:11.680" v="1829" actId="20577"/>
          <ac:spMkLst>
            <pc:docMk/>
            <pc:sldMk cId="0" sldId="257"/>
            <ac:spMk id="6" creationId="{00000000-0000-0000-0000-000000000000}"/>
          </ac:spMkLst>
        </pc:spChg>
        <pc:spChg chg="mod">
          <ac:chgData name="He, Boyang" userId="e4f9e06b-afce-424b-80e4-c563c80b39cb" providerId="ADAL" clId="{6442731B-6330-4115-A0EE-7F6ED2C47462}" dt="2025-01-23T02:24:16.167" v="1835" actId="108"/>
          <ac:spMkLst>
            <pc:docMk/>
            <pc:sldMk cId="0" sldId="257"/>
            <ac:spMk id="9" creationId="{00000000-0000-0000-0000-000000000000}"/>
          </ac:spMkLst>
        </pc:spChg>
        <pc:spChg chg="mod">
          <ac:chgData name="He, Boyang" userId="e4f9e06b-afce-424b-80e4-c563c80b39cb" providerId="ADAL" clId="{6442731B-6330-4115-A0EE-7F6ED2C47462}" dt="2025-01-23T02:25:51.882" v="1837" actId="108"/>
          <ac:spMkLst>
            <pc:docMk/>
            <pc:sldMk cId="0" sldId="257"/>
            <ac:spMk id="12" creationId="{00000000-0000-0000-0000-000000000000}"/>
          </ac:spMkLst>
        </pc:spChg>
        <pc:picChg chg="mod">
          <ac:chgData name="He, Boyang" userId="e4f9e06b-afce-424b-80e4-c563c80b39cb" providerId="ADAL" clId="{6442731B-6330-4115-A0EE-7F6ED2C47462}" dt="2025-01-23T02:18:18.681" v="1788" actId="14100"/>
          <ac:picMkLst>
            <pc:docMk/>
            <pc:sldMk cId="0" sldId="257"/>
            <ac:picMk id="2" creationId="{00000000-0000-0000-0000-000000000000}"/>
          </ac:picMkLst>
        </pc:picChg>
      </pc:sldChg>
      <pc:sldChg chg="modSp mod">
        <pc:chgData name="He, Boyang" userId="e4f9e06b-afce-424b-80e4-c563c80b39cb" providerId="ADAL" clId="{6442731B-6330-4115-A0EE-7F6ED2C47462}" dt="2025-01-23T02:26:39.464" v="1838" actId="1076"/>
        <pc:sldMkLst>
          <pc:docMk/>
          <pc:sldMk cId="0" sldId="258"/>
        </pc:sldMkLst>
        <pc:spChg chg="mod">
          <ac:chgData name="He, Boyang" userId="e4f9e06b-afce-424b-80e4-c563c80b39cb" providerId="ADAL" clId="{6442731B-6330-4115-A0EE-7F6ED2C47462}" dt="2025-01-22T06:27:44.296" v="1067" actId="1076"/>
          <ac:spMkLst>
            <pc:docMk/>
            <pc:sldMk cId="0" sldId="258"/>
            <ac:spMk id="3" creationId="{00000000-0000-0000-0000-000000000000}"/>
          </ac:spMkLst>
        </pc:spChg>
        <pc:spChg chg="mod">
          <ac:chgData name="He, Boyang" userId="e4f9e06b-afce-424b-80e4-c563c80b39cb" providerId="ADAL" clId="{6442731B-6330-4115-A0EE-7F6ED2C47462}" dt="2025-01-22T06:28:24.823" v="1069" actId="1076"/>
          <ac:spMkLst>
            <pc:docMk/>
            <pc:sldMk cId="0" sldId="258"/>
            <ac:spMk id="4" creationId="{00000000-0000-0000-0000-000000000000}"/>
          </ac:spMkLst>
        </pc:spChg>
        <pc:spChg chg="mod">
          <ac:chgData name="He, Boyang" userId="e4f9e06b-afce-424b-80e4-c563c80b39cb" providerId="ADAL" clId="{6442731B-6330-4115-A0EE-7F6ED2C47462}" dt="2025-01-22T06:28:24.823" v="1069" actId="1076"/>
          <ac:spMkLst>
            <pc:docMk/>
            <pc:sldMk cId="0" sldId="258"/>
            <ac:spMk id="5" creationId="{00000000-0000-0000-0000-000000000000}"/>
          </ac:spMkLst>
        </pc:spChg>
        <pc:spChg chg="mod">
          <ac:chgData name="He, Boyang" userId="e4f9e06b-afce-424b-80e4-c563c80b39cb" providerId="ADAL" clId="{6442731B-6330-4115-A0EE-7F6ED2C47462}" dt="2025-01-22T06:28:24.823" v="1069" actId="1076"/>
          <ac:spMkLst>
            <pc:docMk/>
            <pc:sldMk cId="0" sldId="258"/>
            <ac:spMk id="6" creationId="{00000000-0000-0000-0000-000000000000}"/>
          </ac:spMkLst>
        </pc:spChg>
        <pc:spChg chg="mod">
          <ac:chgData name="He, Boyang" userId="e4f9e06b-afce-424b-80e4-c563c80b39cb" providerId="ADAL" clId="{6442731B-6330-4115-A0EE-7F6ED2C47462}" dt="2025-01-22T06:28:24.823" v="1069" actId="1076"/>
          <ac:spMkLst>
            <pc:docMk/>
            <pc:sldMk cId="0" sldId="258"/>
            <ac:spMk id="7" creationId="{00000000-0000-0000-0000-000000000000}"/>
          </ac:spMkLst>
        </pc:spChg>
        <pc:spChg chg="mod">
          <ac:chgData name="He, Boyang" userId="e4f9e06b-afce-424b-80e4-c563c80b39cb" providerId="ADAL" clId="{6442731B-6330-4115-A0EE-7F6ED2C47462}" dt="2025-01-22T07:18:28.739" v="1244" actId="20577"/>
          <ac:spMkLst>
            <pc:docMk/>
            <pc:sldMk cId="0" sldId="258"/>
            <ac:spMk id="8" creationId="{00000000-0000-0000-0000-000000000000}"/>
          </ac:spMkLst>
        </pc:spChg>
        <pc:spChg chg="mod">
          <ac:chgData name="He, Boyang" userId="e4f9e06b-afce-424b-80e4-c563c80b39cb" providerId="ADAL" clId="{6442731B-6330-4115-A0EE-7F6ED2C47462}" dt="2025-01-22T07:19:25.868" v="1247"/>
          <ac:spMkLst>
            <pc:docMk/>
            <pc:sldMk cId="0" sldId="258"/>
            <ac:spMk id="9" creationId="{00000000-0000-0000-0000-000000000000}"/>
          </ac:spMkLst>
        </pc:spChg>
        <pc:spChg chg="mod">
          <ac:chgData name="He, Boyang" userId="e4f9e06b-afce-424b-80e4-c563c80b39cb" providerId="ADAL" clId="{6442731B-6330-4115-A0EE-7F6ED2C47462}" dt="2025-01-22T06:28:24.823" v="1069" actId="1076"/>
          <ac:spMkLst>
            <pc:docMk/>
            <pc:sldMk cId="0" sldId="258"/>
            <ac:spMk id="10" creationId="{00000000-0000-0000-0000-000000000000}"/>
          </ac:spMkLst>
        </pc:spChg>
        <pc:spChg chg="mod">
          <ac:chgData name="He, Boyang" userId="e4f9e06b-afce-424b-80e4-c563c80b39cb" providerId="ADAL" clId="{6442731B-6330-4115-A0EE-7F6ED2C47462}" dt="2025-01-22T06:28:24.823" v="1069" actId="1076"/>
          <ac:spMkLst>
            <pc:docMk/>
            <pc:sldMk cId="0" sldId="258"/>
            <ac:spMk id="11" creationId="{00000000-0000-0000-0000-000000000000}"/>
          </ac:spMkLst>
        </pc:spChg>
        <pc:spChg chg="mod">
          <ac:chgData name="He, Boyang" userId="e4f9e06b-afce-424b-80e4-c563c80b39cb" providerId="ADAL" clId="{6442731B-6330-4115-A0EE-7F6ED2C47462}" dt="2025-01-22T06:28:24.823" v="1069" actId="1076"/>
          <ac:spMkLst>
            <pc:docMk/>
            <pc:sldMk cId="0" sldId="258"/>
            <ac:spMk id="12" creationId="{00000000-0000-0000-0000-000000000000}"/>
          </ac:spMkLst>
        </pc:spChg>
        <pc:spChg chg="mod">
          <ac:chgData name="He, Boyang" userId="e4f9e06b-afce-424b-80e4-c563c80b39cb" providerId="ADAL" clId="{6442731B-6330-4115-A0EE-7F6ED2C47462}" dt="2025-01-23T02:26:39.464" v="1838" actId="1076"/>
          <ac:spMkLst>
            <pc:docMk/>
            <pc:sldMk cId="0" sldId="258"/>
            <ac:spMk id="13" creationId="{00000000-0000-0000-0000-000000000000}"/>
          </ac:spMkLst>
        </pc:spChg>
        <pc:spChg chg="mod">
          <ac:chgData name="He, Boyang" userId="e4f9e06b-afce-424b-80e4-c563c80b39cb" providerId="ADAL" clId="{6442731B-6330-4115-A0EE-7F6ED2C47462}" dt="2025-01-23T02:26:39.464" v="1838" actId="1076"/>
          <ac:spMkLst>
            <pc:docMk/>
            <pc:sldMk cId="0" sldId="258"/>
            <ac:spMk id="14" creationId="{00000000-0000-0000-0000-000000000000}"/>
          </ac:spMkLst>
        </pc:spChg>
        <pc:spChg chg="mod">
          <ac:chgData name="He, Boyang" userId="e4f9e06b-afce-424b-80e4-c563c80b39cb" providerId="ADAL" clId="{6442731B-6330-4115-A0EE-7F6ED2C47462}" dt="2025-01-22T06:28:24.823" v="1069" actId="1076"/>
          <ac:spMkLst>
            <pc:docMk/>
            <pc:sldMk cId="0" sldId="258"/>
            <ac:spMk id="15" creationId="{00000000-0000-0000-0000-000000000000}"/>
          </ac:spMkLst>
        </pc:spChg>
        <pc:spChg chg="mod">
          <ac:chgData name="He, Boyang" userId="e4f9e06b-afce-424b-80e4-c563c80b39cb" providerId="ADAL" clId="{6442731B-6330-4115-A0EE-7F6ED2C47462}" dt="2025-01-22T06:28:24.823" v="1069" actId="1076"/>
          <ac:spMkLst>
            <pc:docMk/>
            <pc:sldMk cId="0" sldId="258"/>
            <ac:spMk id="16" creationId="{00000000-0000-0000-0000-000000000000}"/>
          </ac:spMkLst>
        </pc:spChg>
        <pc:spChg chg="mod">
          <ac:chgData name="He, Boyang" userId="e4f9e06b-afce-424b-80e4-c563c80b39cb" providerId="ADAL" clId="{6442731B-6330-4115-A0EE-7F6ED2C47462}" dt="2025-01-22T06:28:24.823" v="1069" actId="1076"/>
          <ac:spMkLst>
            <pc:docMk/>
            <pc:sldMk cId="0" sldId="258"/>
            <ac:spMk id="17" creationId="{00000000-0000-0000-0000-000000000000}"/>
          </ac:spMkLst>
        </pc:spChg>
        <pc:spChg chg="mod">
          <ac:chgData name="He, Boyang" userId="e4f9e06b-afce-424b-80e4-c563c80b39cb" providerId="ADAL" clId="{6442731B-6330-4115-A0EE-7F6ED2C47462}" dt="2025-01-22T07:19:41.691" v="1250" actId="1076"/>
          <ac:spMkLst>
            <pc:docMk/>
            <pc:sldMk cId="0" sldId="258"/>
            <ac:spMk id="18" creationId="{00000000-0000-0000-0000-000000000000}"/>
          </ac:spMkLst>
        </pc:spChg>
        <pc:spChg chg="mod">
          <ac:chgData name="He, Boyang" userId="e4f9e06b-afce-424b-80e4-c563c80b39cb" providerId="ADAL" clId="{6442731B-6330-4115-A0EE-7F6ED2C47462}" dt="2025-01-22T07:19:41.691" v="1250" actId="1076"/>
          <ac:spMkLst>
            <pc:docMk/>
            <pc:sldMk cId="0" sldId="258"/>
            <ac:spMk id="19" creationId="{00000000-0000-0000-0000-000000000000}"/>
          </ac:spMkLst>
        </pc:spChg>
      </pc:sldChg>
      <pc:sldChg chg="addSp delSp modSp del mod modNotesTx">
        <pc:chgData name="He, Boyang" userId="e4f9e06b-afce-424b-80e4-c563c80b39cb" providerId="ADAL" clId="{6442731B-6330-4115-A0EE-7F6ED2C47462}" dt="2025-01-23T09:12:05.072" v="2050" actId="2696"/>
        <pc:sldMkLst>
          <pc:docMk/>
          <pc:sldMk cId="0" sldId="259"/>
        </pc:sldMkLst>
        <pc:spChg chg="mod">
          <ac:chgData name="He, Boyang" userId="e4f9e06b-afce-424b-80e4-c563c80b39cb" providerId="ADAL" clId="{6442731B-6330-4115-A0EE-7F6ED2C47462}" dt="2025-01-23T08:36:55.762" v="2046"/>
          <ac:spMkLst>
            <pc:docMk/>
            <pc:sldMk cId="0" sldId="259"/>
            <ac:spMk id="4" creationId="{00000000-0000-0000-0000-000000000000}"/>
          </ac:spMkLst>
        </pc:spChg>
        <pc:spChg chg="mod">
          <ac:chgData name="He, Boyang" userId="e4f9e06b-afce-424b-80e4-c563c80b39cb" providerId="ADAL" clId="{6442731B-6330-4115-A0EE-7F6ED2C47462}" dt="2025-01-22T01:48:18.800" v="68" actId="20577"/>
          <ac:spMkLst>
            <pc:docMk/>
            <pc:sldMk cId="0" sldId="259"/>
            <ac:spMk id="6" creationId="{00000000-0000-0000-0000-000000000000}"/>
          </ac:spMkLst>
        </pc:spChg>
        <pc:spChg chg="mod">
          <ac:chgData name="He, Boyang" userId="e4f9e06b-afce-424b-80e4-c563c80b39cb" providerId="ADAL" clId="{6442731B-6330-4115-A0EE-7F6ED2C47462}" dt="2025-01-23T08:03:04.221" v="2045" actId="15"/>
          <ac:spMkLst>
            <pc:docMk/>
            <pc:sldMk cId="0" sldId="259"/>
            <ac:spMk id="7" creationId="{00000000-0000-0000-0000-000000000000}"/>
          </ac:spMkLst>
        </pc:spChg>
        <pc:picChg chg="add del mod">
          <ac:chgData name="He, Boyang" userId="e4f9e06b-afce-424b-80e4-c563c80b39cb" providerId="ADAL" clId="{6442731B-6330-4115-A0EE-7F6ED2C47462}" dt="2025-01-23T01:25:39.155" v="1376" actId="478"/>
          <ac:picMkLst>
            <pc:docMk/>
            <pc:sldMk cId="0" sldId="259"/>
            <ac:picMk id="10" creationId="{F2B6C47D-59A8-1232-07F3-34E5DC8D14AB}"/>
          </ac:picMkLst>
        </pc:picChg>
      </pc:sldChg>
      <pc:sldChg chg="modSp del mod modNotesTx">
        <pc:chgData name="He, Boyang" userId="e4f9e06b-afce-424b-80e4-c563c80b39cb" providerId="ADAL" clId="{6442731B-6330-4115-A0EE-7F6ED2C47462}" dt="2025-01-23T07:33:23.324" v="2034" actId="47"/>
        <pc:sldMkLst>
          <pc:docMk/>
          <pc:sldMk cId="0" sldId="260"/>
        </pc:sldMkLst>
        <pc:picChg chg="mod">
          <ac:chgData name="He, Boyang" userId="e4f9e06b-afce-424b-80e4-c563c80b39cb" providerId="ADAL" clId="{6442731B-6330-4115-A0EE-7F6ED2C47462}" dt="2025-01-23T01:08:19.663" v="1374" actId="14100"/>
          <ac:picMkLst>
            <pc:docMk/>
            <pc:sldMk cId="0" sldId="260"/>
            <ac:picMk id="2" creationId="{00000000-0000-0000-0000-000000000000}"/>
          </ac:picMkLst>
        </pc:picChg>
      </pc:sldChg>
      <pc:sldChg chg="addSp delSp modSp del mod modNotesTx">
        <pc:chgData name="He, Boyang" userId="e4f9e06b-afce-424b-80e4-c563c80b39cb" providerId="ADAL" clId="{6442731B-6330-4115-A0EE-7F6ED2C47462}" dt="2025-01-23T06:01:54.076" v="2027" actId="2696"/>
        <pc:sldMkLst>
          <pc:docMk/>
          <pc:sldMk cId="0" sldId="261"/>
        </pc:sldMkLst>
        <pc:picChg chg="add del">
          <ac:chgData name="He, Boyang" userId="e4f9e06b-afce-424b-80e4-c563c80b39cb" providerId="ADAL" clId="{6442731B-6330-4115-A0EE-7F6ED2C47462}" dt="2025-01-23T05:52:57.550" v="1991" actId="478"/>
          <ac:picMkLst>
            <pc:docMk/>
            <pc:sldMk cId="0" sldId="261"/>
            <ac:picMk id="2" creationId="{00000000-0000-0000-0000-000000000000}"/>
          </ac:picMkLst>
        </pc:picChg>
        <pc:picChg chg="mod">
          <ac:chgData name="He, Boyang" userId="e4f9e06b-afce-424b-80e4-c563c80b39cb" providerId="ADAL" clId="{6442731B-6330-4115-A0EE-7F6ED2C47462}" dt="2025-01-23T05:41:37.238" v="1962" actId="1076"/>
          <ac:picMkLst>
            <pc:docMk/>
            <pc:sldMk cId="0" sldId="261"/>
            <ac:picMk id="4" creationId="{00000000-0000-0000-0000-000000000000}"/>
          </ac:picMkLst>
        </pc:picChg>
        <pc:picChg chg="mod">
          <ac:chgData name="He, Boyang" userId="e4f9e06b-afce-424b-80e4-c563c80b39cb" providerId="ADAL" clId="{6442731B-6330-4115-A0EE-7F6ED2C47462}" dt="2025-01-23T05:41:37.042" v="1961" actId="1076"/>
          <ac:picMkLst>
            <pc:docMk/>
            <pc:sldMk cId="0" sldId="261"/>
            <ac:picMk id="7" creationId="{00000000-0000-0000-0000-000000000000}"/>
          </ac:picMkLst>
        </pc:picChg>
        <pc:picChg chg="mod">
          <ac:chgData name="He, Boyang" userId="e4f9e06b-afce-424b-80e4-c563c80b39cb" providerId="ADAL" clId="{6442731B-6330-4115-A0EE-7F6ED2C47462}" dt="2025-01-23T05:41:38.469" v="1964" actId="1076"/>
          <ac:picMkLst>
            <pc:docMk/>
            <pc:sldMk cId="0" sldId="261"/>
            <ac:picMk id="10" creationId="{00000000-0000-0000-0000-000000000000}"/>
          </ac:picMkLst>
        </pc:picChg>
        <pc:picChg chg="add mod">
          <ac:chgData name="He, Boyang" userId="e4f9e06b-afce-424b-80e4-c563c80b39cb" providerId="ADAL" clId="{6442731B-6330-4115-A0EE-7F6ED2C47462}" dt="2025-01-23T05:52:58.392" v="1994"/>
          <ac:picMkLst>
            <pc:docMk/>
            <pc:sldMk cId="0" sldId="261"/>
            <ac:picMk id="14" creationId="{F1DEEC7C-F40F-3064-FDEB-184A4ACE8FED}"/>
          </ac:picMkLst>
        </pc:picChg>
      </pc:sldChg>
      <pc:sldChg chg="del modNotesTx">
        <pc:chgData name="He, Boyang" userId="e4f9e06b-afce-424b-80e4-c563c80b39cb" providerId="ADAL" clId="{6442731B-6330-4115-A0EE-7F6ED2C47462}" dt="2025-01-22T08:01:11.673" v="1362" actId="2696"/>
        <pc:sldMkLst>
          <pc:docMk/>
          <pc:sldMk cId="0" sldId="262"/>
        </pc:sldMkLst>
      </pc:sldChg>
      <pc:sldChg chg="modSp mod modNotesTx">
        <pc:chgData name="He, Boyang" userId="e4f9e06b-afce-424b-80e4-c563c80b39cb" providerId="ADAL" clId="{6442731B-6330-4115-A0EE-7F6ED2C47462}" dt="2025-01-23T02:51:25.556" v="1918" actId="20577"/>
        <pc:sldMkLst>
          <pc:docMk/>
          <pc:sldMk cId="0" sldId="263"/>
        </pc:sldMkLst>
        <pc:spChg chg="mod">
          <ac:chgData name="He, Boyang" userId="e4f9e06b-afce-424b-80e4-c563c80b39cb" providerId="ADAL" clId="{6442731B-6330-4115-A0EE-7F6ED2C47462}" dt="2025-01-22T07:37:37.510" v="1278" actId="1076"/>
          <ac:spMkLst>
            <pc:docMk/>
            <pc:sldMk cId="0" sldId="263"/>
            <ac:spMk id="5" creationId="{00000000-0000-0000-0000-000000000000}"/>
          </ac:spMkLst>
        </pc:spChg>
        <pc:spChg chg="mod">
          <ac:chgData name="He, Boyang" userId="e4f9e06b-afce-424b-80e4-c563c80b39cb" providerId="ADAL" clId="{6442731B-6330-4115-A0EE-7F6ED2C47462}" dt="2025-01-23T02:51:25.556" v="1918" actId="20577"/>
          <ac:spMkLst>
            <pc:docMk/>
            <pc:sldMk cId="0" sldId="263"/>
            <ac:spMk id="6" creationId="{00000000-0000-0000-0000-000000000000}"/>
          </ac:spMkLst>
        </pc:spChg>
        <pc:spChg chg="mod">
          <ac:chgData name="He, Boyang" userId="e4f9e06b-afce-424b-80e4-c563c80b39cb" providerId="ADAL" clId="{6442731B-6330-4115-A0EE-7F6ED2C47462}" dt="2025-01-22T07:42:32.350" v="1335" actId="1076"/>
          <ac:spMkLst>
            <pc:docMk/>
            <pc:sldMk cId="0" sldId="263"/>
            <ac:spMk id="10" creationId="{00000000-0000-0000-0000-000000000000}"/>
          </ac:spMkLst>
        </pc:spChg>
        <pc:spChg chg="mod">
          <ac:chgData name="He, Boyang" userId="e4f9e06b-afce-424b-80e4-c563c80b39cb" providerId="ADAL" clId="{6442731B-6330-4115-A0EE-7F6ED2C47462}" dt="2025-01-23T02:51:19.943" v="1917" actId="108"/>
          <ac:spMkLst>
            <pc:docMk/>
            <pc:sldMk cId="0" sldId="263"/>
            <ac:spMk id="11" creationId="{00000000-0000-0000-0000-000000000000}"/>
          </ac:spMkLst>
        </pc:spChg>
        <pc:spChg chg="mod">
          <ac:chgData name="He, Boyang" userId="e4f9e06b-afce-424b-80e4-c563c80b39cb" providerId="ADAL" clId="{6442731B-6330-4115-A0EE-7F6ED2C47462}" dt="2025-01-22T07:47:30.751" v="1348" actId="20577"/>
          <ac:spMkLst>
            <pc:docMk/>
            <pc:sldMk cId="0" sldId="263"/>
            <ac:spMk id="16" creationId="{00000000-0000-0000-0000-000000000000}"/>
          </ac:spMkLst>
        </pc:spChg>
        <pc:picChg chg="mod">
          <ac:chgData name="He, Boyang" userId="e4f9e06b-afce-424b-80e4-c563c80b39cb" providerId="ADAL" clId="{6442731B-6330-4115-A0EE-7F6ED2C47462}" dt="2025-01-22T07:30:04.886" v="1271" actId="1076"/>
          <ac:picMkLst>
            <pc:docMk/>
            <pc:sldMk cId="0" sldId="263"/>
            <ac:picMk id="3" creationId="{00000000-0000-0000-0000-000000000000}"/>
          </ac:picMkLst>
        </pc:picChg>
        <pc:picChg chg="mod">
          <ac:chgData name="He, Boyang" userId="e4f9e06b-afce-424b-80e4-c563c80b39cb" providerId="ADAL" clId="{6442731B-6330-4115-A0EE-7F6ED2C47462}" dt="2025-01-22T07:42:23.609" v="1334" actId="1076"/>
          <ac:picMkLst>
            <pc:docMk/>
            <pc:sldMk cId="0" sldId="263"/>
            <ac:picMk id="8" creationId="{00000000-0000-0000-0000-000000000000}"/>
          </ac:picMkLst>
        </pc:picChg>
      </pc:sldChg>
      <pc:sldChg chg="modSp add mod modNotesTx">
        <pc:chgData name="He, Boyang" userId="e4f9e06b-afce-424b-80e4-c563c80b39cb" providerId="ADAL" clId="{6442731B-6330-4115-A0EE-7F6ED2C47462}" dt="2025-01-23T03:13:03.211" v="1941"/>
        <pc:sldMkLst>
          <pc:docMk/>
          <pc:sldMk cId="0" sldId="264"/>
        </pc:sldMkLst>
        <pc:spChg chg="mod">
          <ac:chgData name="He, Boyang" userId="e4f9e06b-afce-424b-80e4-c563c80b39cb" providerId="ADAL" clId="{6442731B-6330-4115-A0EE-7F6ED2C47462}" dt="2025-01-23T03:13:03.211" v="1941"/>
          <ac:spMkLst>
            <pc:docMk/>
            <pc:sldMk cId="0" sldId="264"/>
            <ac:spMk id="15" creationId="{00000000-0000-0000-0000-000000000000}"/>
          </ac:spMkLst>
        </pc:spChg>
        <pc:picChg chg="mod">
          <ac:chgData name="He, Boyang" userId="e4f9e06b-afce-424b-80e4-c563c80b39cb" providerId="ADAL" clId="{6442731B-6330-4115-A0EE-7F6ED2C47462}" dt="2025-01-22T08:00:18.322" v="1353" actId="1076"/>
          <ac:picMkLst>
            <pc:docMk/>
            <pc:sldMk cId="0" sldId="264"/>
            <ac:picMk id="7" creationId="{00000000-0000-0000-0000-000000000000}"/>
          </ac:picMkLst>
        </pc:picChg>
        <pc:picChg chg="mod">
          <ac:chgData name="He, Boyang" userId="e4f9e06b-afce-424b-80e4-c563c80b39cb" providerId="ADAL" clId="{6442731B-6330-4115-A0EE-7F6ED2C47462}" dt="2025-01-22T08:00:20.874" v="1354" actId="1076"/>
          <ac:picMkLst>
            <pc:docMk/>
            <pc:sldMk cId="0" sldId="264"/>
            <ac:picMk id="13" creationId="{00000000-0000-0000-0000-000000000000}"/>
          </ac:picMkLst>
        </pc:picChg>
      </pc:sldChg>
      <pc:sldChg chg="add del">
        <pc:chgData name="He, Boyang" userId="e4f9e06b-afce-424b-80e4-c563c80b39cb" providerId="ADAL" clId="{6442731B-6330-4115-A0EE-7F6ED2C47462}" dt="2025-01-22T08:45:52.761" v="1372" actId="2696"/>
        <pc:sldMkLst>
          <pc:docMk/>
          <pc:sldMk cId="0" sldId="265"/>
        </pc:sldMkLst>
      </pc:sldChg>
      <pc:sldChg chg="addSp delSp modSp add del mod modNotesTx">
        <pc:chgData name="He, Boyang" userId="e4f9e06b-afce-424b-80e4-c563c80b39cb" providerId="ADAL" clId="{6442731B-6330-4115-A0EE-7F6ED2C47462}" dt="2025-01-23T05:53:01.510" v="1995" actId="47"/>
        <pc:sldMkLst>
          <pc:docMk/>
          <pc:sldMk cId="0" sldId="266"/>
        </pc:sldMkLst>
        <pc:spChg chg="mod">
          <ac:chgData name="He, Boyang" userId="e4f9e06b-afce-424b-80e4-c563c80b39cb" providerId="ADAL" clId="{6442731B-6330-4115-A0EE-7F6ED2C47462}" dt="2025-01-22T08:40:31.161" v="1371" actId="1076"/>
          <ac:spMkLst>
            <pc:docMk/>
            <pc:sldMk cId="0" sldId="266"/>
            <ac:spMk id="6" creationId="{00000000-0000-0000-0000-000000000000}"/>
          </ac:spMkLst>
        </pc:spChg>
        <pc:spChg chg="mod">
          <ac:chgData name="He, Boyang" userId="e4f9e06b-afce-424b-80e4-c563c80b39cb" providerId="ADAL" clId="{6442731B-6330-4115-A0EE-7F6ED2C47462}" dt="2025-01-22T08:40:31.161" v="1371" actId="1076"/>
          <ac:spMkLst>
            <pc:docMk/>
            <pc:sldMk cId="0" sldId="266"/>
            <ac:spMk id="9" creationId="{00000000-0000-0000-0000-000000000000}"/>
          </ac:spMkLst>
        </pc:spChg>
        <pc:spChg chg="mod">
          <ac:chgData name="He, Boyang" userId="e4f9e06b-afce-424b-80e4-c563c80b39cb" providerId="ADAL" clId="{6442731B-6330-4115-A0EE-7F6ED2C47462}" dt="2025-01-22T08:40:31.161" v="1371" actId="1076"/>
          <ac:spMkLst>
            <pc:docMk/>
            <pc:sldMk cId="0" sldId="266"/>
            <ac:spMk id="12" creationId="{00000000-0000-0000-0000-000000000000}"/>
          </ac:spMkLst>
        </pc:spChg>
        <pc:picChg chg="mod">
          <ac:chgData name="He, Boyang" userId="e4f9e06b-afce-424b-80e4-c563c80b39cb" providerId="ADAL" clId="{6442731B-6330-4115-A0EE-7F6ED2C47462}" dt="2025-01-22T08:40:31.161" v="1371" actId="1076"/>
          <ac:picMkLst>
            <pc:docMk/>
            <pc:sldMk cId="0" sldId="266"/>
            <ac:picMk id="5" creationId="{00000000-0000-0000-0000-000000000000}"/>
          </ac:picMkLst>
        </pc:picChg>
        <pc:picChg chg="mod">
          <ac:chgData name="He, Boyang" userId="e4f9e06b-afce-424b-80e4-c563c80b39cb" providerId="ADAL" clId="{6442731B-6330-4115-A0EE-7F6ED2C47462}" dt="2025-01-22T08:40:31.161" v="1371" actId="1076"/>
          <ac:picMkLst>
            <pc:docMk/>
            <pc:sldMk cId="0" sldId="266"/>
            <ac:picMk id="8" creationId="{00000000-0000-0000-0000-000000000000}"/>
          </ac:picMkLst>
        </pc:picChg>
        <pc:picChg chg="mod">
          <ac:chgData name="He, Boyang" userId="e4f9e06b-afce-424b-80e4-c563c80b39cb" providerId="ADAL" clId="{6442731B-6330-4115-A0EE-7F6ED2C47462}" dt="2025-01-22T08:40:31.161" v="1371" actId="1076"/>
          <ac:picMkLst>
            <pc:docMk/>
            <pc:sldMk cId="0" sldId="266"/>
            <ac:picMk id="11" creationId="{00000000-0000-0000-0000-000000000000}"/>
          </ac:picMkLst>
        </pc:picChg>
        <pc:picChg chg="add del mod">
          <ac:chgData name="He, Boyang" userId="e4f9e06b-afce-424b-80e4-c563c80b39cb" providerId="ADAL" clId="{6442731B-6330-4115-A0EE-7F6ED2C47462}" dt="2025-01-22T08:40:05.834" v="1367" actId="478"/>
          <ac:picMkLst>
            <pc:docMk/>
            <pc:sldMk cId="0" sldId="266"/>
            <ac:picMk id="14" creationId="{8D87B825-F6DC-B476-931B-00C3D9F1E21B}"/>
          </ac:picMkLst>
        </pc:picChg>
      </pc:sldChg>
      <pc:sldChg chg="add del modNotesTx">
        <pc:chgData name="He, Boyang" userId="e4f9e06b-afce-424b-80e4-c563c80b39cb" providerId="ADAL" clId="{6442731B-6330-4115-A0EE-7F6ED2C47462}" dt="2025-01-23T06:50:59.096" v="2029" actId="2696"/>
        <pc:sldMkLst>
          <pc:docMk/>
          <pc:sldMk cId="0" sldId="267"/>
        </pc:sldMkLst>
      </pc:sldChg>
      <pc:sldChg chg="add del">
        <pc:chgData name="He, Boyang" userId="e4f9e06b-afce-424b-80e4-c563c80b39cb" providerId="ADAL" clId="{6442731B-6330-4115-A0EE-7F6ED2C47462}" dt="2025-01-23T09:14:01.867" v="2051" actId="2696"/>
        <pc:sldMkLst>
          <pc:docMk/>
          <pc:sldMk cId="1987203239" sldId="268"/>
        </pc:sldMkLst>
      </pc:sldChg>
      <pc:sldChg chg="addSp delSp modSp add mod">
        <pc:chgData name="He, Boyang" userId="e4f9e06b-afce-424b-80e4-c563c80b39cb" providerId="ADAL" clId="{6442731B-6330-4115-A0EE-7F6ED2C47462}" dt="2025-01-23T05:54:22.179" v="2026" actId="1076"/>
        <pc:sldMkLst>
          <pc:docMk/>
          <pc:sldMk cId="0" sldId="269"/>
        </pc:sldMkLst>
        <pc:picChg chg="del">
          <ac:chgData name="He, Boyang" userId="e4f9e06b-afce-424b-80e4-c563c80b39cb" providerId="ADAL" clId="{6442731B-6330-4115-A0EE-7F6ED2C47462}" dt="2025-01-23T05:53:09.727" v="1997" actId="478"/>
          <ac:picMkLst>
            <pc:docMk/>
            <pc:sldMk cId="0" sldId="269"/>
            <ac:picMk id="12" creationId="{00000000-0000-0000-0000-000000000000}"/>
          </ac:picMkLst>
        </pc:picChg>
        <pc:picChg chg="add mod">
          <ac:chgData name="He, Boyang" userId="e4f9e06b-afce-424b-80e4-c563c80b39cb" providerId="ADAL" clId="{6442731B-6330-4115-A0EE-7F6ED2C47462}" dt="2025-01-23T05:54:22.179" v="2026" actId="1076"/>
          <ac:picMkLst>
            <pc:docMk/>
            <pc:sldMk cId="0" sldId="269"/>
            <ac:picMk id="14" creationId="{CA1A15AA-ABC0-8B2F-6E29-02273EFC127D}"/>
          </ac:picMkLst>
        </pc:picChg>
      </pc:sldChg>
      <pc:sldChg chg="addSp add del">
        <pc:chgData name="He, Boyang" userId="e4f9e06b-afce-424b-80e4-c563c80b39cb" providerId="ADAL" clId="{6442731B-6330-4115-A0EE-7F6ED2C47462}" dt="2025-01-23T07:33:13.188" v="2033" actId="47"/>
        <pc:sldMkLst>
          <pc:docMk/>
          <pc:sldMk cId="0" sldId="270"/>
        </pc:sldMkLst>
        <pc:spChg chg="add">
          <ac:chgData name="He, Boyang" userId="e4f9e06b-afce-424b-80e4-c563c80b39cb" providerId="ADAL" clId="{6442731B-6330-4115-A0EE-7F6ED2C47462}" dt="2025-01-23T07:31:42.740" v="2030"/>
          <ac:spMkLst>
            <pc:docMk/>
            <pc:sldMk cId="0" sldId="270"/>
            <ac:spMk id="18" creationId="{3FC3CF08-BE16-F419-6C1C-5C47558937DA}"/>
          </ac:spMkLst>
        </pc:spChg>
        <pc:spChg chg="add">
          <ac:chgData name="He, Boyang" userId="e4f9e06b-afce-424b-80e4-c563c80b39cb" providerId="ADAL" clId="{6442731B-6330-4115-A0EE-7F6ED2C47462}" dt="2025-01-23T07:32:50.339" v="2031"/>
          <ac:spMkLst>
            <pc:docMk/>
            <pc:sldMk cId="0" sldId="270"/>
            <ac:spMk id="19" creationId="{539E5277-DA3F-9124-733B-7DA99F89C3E8}"/>
          </ac:spMkLst>
        </pc:spChg>
        <pc:picChg chg="add">
          <ac:chgData name="He, Boyang" userId="e4f9e06b-afce-424b-80e4-c563c80b39cb" providerId="ADAL" clId="{6442731B-6330-4115-A0EE-7F6ED2C47462}" dt="2025-01-23T07:31:42.740" v="2030"/>
          <ac:picMkLst>
            <pc:docMk/>
            <pc:sldMk cId="0" sldId="270"/>
            <ac:picMk id="1026" creationId="{92E58E3C-A29A-488B-800F-766234557CD9}"/>
          </ac:picMkLst>
        </pc:picChg>
        <pc:picChg chg="add">
          <ac:chgData name="He, Boyang" userId="e4f9e06b-afce-424b-80e4-c563c80b39cb" providerId="ADAL" clId="{6442731B-6330-4115-A0EE-7F6ED2C47462}" dt="2025-01-23T07:31:42.740" v="2030"/>
          <ac:picMkLst>
            <pc:docMk/>
            <pc:sldMk cId="0" sldId="270"/>
            <ac:picMk id="1027" creationId="{3D7C4E62-CAB9-B762-93BD-D237C75D6B51}"/>
          </ac:picMkLst>
        </pc:picChg>
        <pc:picChg chg="add">
          <ac:chgData name="He, Boyang" userId="e4f9e06b-afce-424b-80e4-c563c80b39cb" providerId="ADAL" clId="{6442731B-6330-4115-A0EE-7F6ED2C47462}" dt="2025-01-23T07:32:50.339" v="2031"/>
          <ac:picMkLst>
            <pc:docMk/>
            <pc:sldMk cId="0" sldId="270"/>
            <ac:picMk id="1029" creationId="{C48BAFC2-B746-E6D2-09C3-623E7BD151AA}"/>
          </ac:picMkLst>
        </pc:picChg>
        <pc:picChg chg="add">
          <ac:chgData name="He, Boyang" userId="e4f9e06b-afce-424b-80e4-c563c80b39cb" providerId="ADAL" clId="{6442731B-6330-4115-A0EE-7F6ED2C47462}" dt="2025-01-23T07:32:50.339" v="2031"/>
          <ac:picMkLst>
            <pc:docMk/>
            <pc:sldMk cId="0" sldId="270"/>
            <ac:picMk id="1030" creationId="{8E194F88-DF91-5A8C-864D-0F3304396B76}"/>
          </ac:picMkLst>
        </pc:picChg>
      </pc:sldChg>
      <pc:sldChg chg="modSp add mod">
        <pc:chgData name="He, Boyang" userId="e4f9e06b-afce-424b-80e4-c563c80b39cb" providerId="ADAL" clId="{6442731B-6330-4115-A0EE-7F6ED2C47462}" dt="2025-01-23T08:45:45.418" v="2047" actId="20577"/>
        <pc:sldMkLst>
          <pc:docMk/>
          <pc:sldMk cId="0" sldId="271"/>
        </pc:sldMkLst>
        <pc:spChg chg="mod">
          <ac:chgData name="He, Boyang" userId="e4f9e06b-afce-424b-80e4-c563c80b39cb" providerId="ADAL" clId="{6442731B-6330-4115-A0EE-7F6ED2C47462}" dt="2025-01-23T08:45:45.418" v="2047" actId="20577"/>
          <ac:spMkLst>
            <pc:docMk/>
            <pc:sldMk cId="0" sldId="271"/>
            <ac:spMk id="15" creationId="{00000000-0000-0000-0000-000000000000}"/>
          </ac:spMkLst>
        </pc:spChg>
      </pc:sldChg>
      <pc:sldChg chg="add">
        <pc:chgData name="He, Boyang" userId="e4f9e06b-afce-424b-80e4-c563c80b39cb" providerId="ADAL" clId="{6442731B-6330-4115-A0EE-7F6ED2C47462}" dt="2025-01-23T09:11:52.881" v="2048"/>
        <pc:sldMkLst>
          <pc:docMk/>
          <pc:sldMk cId="0" sldId="272"/>
        </pc:sldMkLst>
      </pc:sldChg>
      <pc:sldChg chg="add">
        <pc:chgData name="He, Boyang" userId="e4f9e06b-afce-424b-80e4-c563c80b39cb" providerId="ADAL" clId="{6442731B-6330-4115-A0EE-7F6ED2C47462}" dt="2025-01-23T09:11:58.748" v="2049"/>
        <pc:sldMkLst>
          <pc:docMk/>
          <pc:sldMk cId="0" sldId="273"/>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142763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Flow </a:t>
            </a:r>
            <a:r>
              <a:rPr lang="zh-CN" altLang="en-US" dirty="0"/>
              <a:t>从 </a:t>
            </a:r>
            <a:r>
              <a:rPr lang="en-US" altLang="zh-CN" dirty="0"/>
              <a:t>company needs   </a:t>
            </a:r>
            <a:r>
              <a:rPr lang="zh-CN" altLang="en-US" dirty="0"/>
              <a:t>不是</a:t>
            </a:r>
            <a:r>
              <a:rPr lang="en-US" altLang="zh-CN" dirty="0"/>
              <a:t>predicting </a:t>
            </a:r>
            <a:r>
              <a:rPr lang="zh-CN" altLang="en-US" dirty="0"/>
              <a:t>用</a:t>
            </a:r>
            <a:r>
              <a:rPr lang="en-US" altLang="zh-CN" dirty="0"/>
              <a:t>characterize    </a:t>
            </a:r>
            <a:r>
              <a:rPr lang="zh-CN" altLang="en-US" dirty="0"/>
              <a:t>从公司需求  搜了论文  找到了文章 虽然他是应用在</a:t>
            </a:r>
            <a:r>
              <a:rPr lang="en-US" altLang="zh-CN" dirty="0" err="1"/>
              <a:t>nmr</a:t>
            </a:r>
            <a:r>
              <a:rPr lang="zh-CN" altLang="en-US" dirty="0"/>
              <a:t>上 但可以拓展</a:t>
            </a:r>
            <a:endParaRPr lang="en-US" altLang="zh-CN" dirty="0"/>
          </a:p>
          <a:p>
            <a:r>
              <a:rPr lang="zh-CN" altLang="en-US" dirty="0"/>
              <a:t>基于短时间的需求  </a:t>
            </a:r>
            <a:r>
              <a:rPr lang="en-US" altLang="zh-CN" dirty="0" err="1"/>
              <a:t>poc</a:t>
            </a:r>
            <a:r>
              <a:rPr lang="en-US" altLang="zh-CN" dirty="0"/>
              <a:t>  proof of concept </a:t>
            </a:r>
          </a:p>
          <a:p>
            <a:endParaRPr lang="en-US" dirty="0"/>
          </a:p>
          <a:p>
            <a:r>
              <a:rPr lang="zh-CN" altLang="en-US" dirty="0"/>
              <a:t>精简，两行或三行</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Cross-disciplinary </a:t>
            </a:r>
          </a:p>
          <a:p>
            <a:r>
              <a:rPr lang="en-US" dirty="0"/>
              <a:t>Translation </a:t>
            </a:r>
            <a:r>
              <a:rPr lang="zh-CN" altLang="en-US" dirty="0"/>
              <a:t>成我的</a:t>
            </a:r>
            <a:r>
              <a:rPr lang="en-US" altLang="zh-CN" dirty="0"/>
              <a:t>technical solutions</a:t>
            </a:r>
          </a:p>
          <a:p>
            <a:r>
              <a:rPr lang="en-US" dirty="0"/>
              <a:t>Clearly communicate    stakeholder</a:t>
            </a:r>
          </a:p>
          <a:p>
            <a:endParaRPr lang="en-US" dirty="0"/>
          </a:p>
          <a:p>
            <a:r>
              <a:rPr lang="en-US" b="0" i="0" dirty="0">
                <a:solidFill>
                  <a:srgbClr val="1B1B1D"/>
                </a:solidFill>
                <a:effectLst/>
                <a:latin typeface="HelveticaNeue"/>
              </a:rPr>
              <a:t>Effectively communicated with  experts, captured cross-disciplinary requirements, and translated them into technical solutions.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将</a:t>
            </a:r>
            <a:r>
              <a:rPr lang="en-US" altLang="zh-CN" dirty="0" err="1"/>
              <a:t>ui</a:t>
            </a:r>
            <a:r>
              <a:rPr lang="en-US" altLang="zh-CN" dirty="0"/>
              <a:t> </a:t>
            </a:r>
            <a:r>
              <a:rPr lang="zh-CN" altLang="en-US" dirty="0"/>
              <a:t>移植到</a:t>
            </a:r>
            <a:r>
              <a:rPr lang="en-US" altLang="zh-CN" dirty="0"/>
              <a:t>user friendly</a:t>
            </a:r>
            <a:r>
              <a:rPr lang="zh-CN" altLang="en-US" dirty="0"/>
              <a:t>的 </a:t>
            </a:r>
            <a:r>
              <a:rPr lang="en-US" altLang="zh-CN" dirty="0"/>
              <a:t>interface</a:t>
            </a:r>
          </a:p>
          <a:p>
            <a:r>
              <a:rPr lang="en-US" altLang="zh-CN" dirty="0"/>
              <a:t>Html</a:t>
            </a:r>
            <a:r>
              <a:rPr lang="zh-CN" altLang="en-US" dirty="0"/>
              <a:t>形式</a:t>
            </a:r>
            <a:endParaRPr lang="en-US" altLang="zh-CN" dirty="0"/>
          </a:p>
          <a:p>
            <a:endParaRPr lang="en-US" altLang="zh-CN" dirty="0"/>
          </a:p>
          <a:p>
            <a:r>
              <a:rPr lang="zh-CN" altLang="en-US" dirty="0"/>
              <a:t>精简</a:t>
            </a:r>
            <a:endParaRPr lang="en-US" altLang="zh-CN" dirty="0"/>
          </a:p>
          <a:p>
            <a:endParaRPr lang="en-US" dirty="0"/>
          </a:p>
          <a:p>
            <a:r>
              <a:rPr lang="zh-CN" altLang="en-US" dirty="0"/>
              <a:t>可以考虑拓展到二维谱图上</a:t>
            </a:r>
            <a:endParaRPr lang="en-US" altLang="zh-CN" dirty="0"/>
          </a:p>
          <a:p>
            <a:endParaRPr lang="en-US" dirty="0"/>
          </a:p>
          <a:p>
            <a:r>
              <a:rPr lang="zh-CN" altLang="en-US" dirty="0"/>
              <a:t>跟一个</a:t>
            </a:r>
            <a:r>
              <a:rPr lang="en-US" altLang="zh-CN" dirty="0" err="1"/>
              <a:t>github</a:t>
            </a:r>
            <a:r>
              <a:rPr lang="en-US" altLang="zh-CN" dirty="0"/>
              <a:t> link</a:t>
            </a:r>
            <a:br>
              <a:rPr lang="en-US" altLang="zh-CN" dirty="0"/>
            </a:br>
            <a:r>
              <a:rPr lang="en-US" altLang="zh-CN" dirty="0"/>
              <a:t>contact email</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hyperlink" Target="https://doi.org/10.1038/s41467-021-25496-5"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13.gif"/><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9.xml"/><Relationship Id="rId5" Type="http://schemas.openxmlformats.org/officeDocument/2006/relationships/image" Target="../media/image21.png"/><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829753"/>
            <a:ext cx="7556421" cy="2126337"/>
          </a:xfrm>
          <a:prstGeom prst="rect">
            <a:avLst/>
          </a:prstGeom>
          <a:noFill/>
          <a:ln/>
        </p:spPr>
        <p:txBody>
          <a:bodyPr wrap="square" lIns="0" tIns="0" rIns="0" bIns="0" rtlCol="0" anchor="t"/>
          <a:lstStyle/>
          <a:p>
            <a:pPr marL="0" indent="0">
              <a:lnSpc>
                <a:spcPts val="5550"/>
              </a:lnSpc>
              <a:buNone/>
            </a:pPr>
            <a:r>
              <a:rPr lang="en-US" sz="4450" dirty="0">
                <a:solidFill>
                  <a:srgbClr val="272D45"/>
                </a:solidFill>
                <a:latin typeface="Kanit Light" pitchFamily="34" charset="0"/>
                <a:ea typeface="Kanit Light" pitchFamily="34" charset="-122"/>
                <a:cs typeface="Kanit Light" pitchFamily="34" charset="-120"/>
              </a:rPr>
              <a:t>Deep Picker: Enhancing Material Analysis through 1D Spectra</a:t>
            </a:r>
            <a:endParaRPr lang="en-US" sz="4450" dirty="0"/>
          </a:p>
        </p:txBody>
      </p:sp>
      <p:sp>
        <p:nvSpPr>
          <p:cNvPr id="4" name="Text 1"/>
          <p:cNvSpPr/>
          <p:nvPr/>
        </p:nvSpPr>
        <p:spPr>
          <a:xfrm>
            <a:off x="793790" y="4296251"/>
            <a:ext cx="7556421" cy="1451610"/>
          </a:xfrm>
          <a:prstGeom prst="rect">
            <a:avLst/>
          </a:prstGeom>
          <a:noFill/>
          <a:ln/>
        </p:spPr>
        <p:txBody>
          <a:bodyPr wrap="square" lIns="0" tIns="0" rIns="0" bIns="0" rtlCol="0" anchor="t"/>
          <a:lstStyle/>
          <a:p>
            <a:pPr marL="0" indent="0">
              <a:lnSpc>
                <a:spcPts val="2850"/>
              </a:lnSpc>
              <a:buNone/>
            </a:pPr>
            <a:r>
              <a:rPr lang="en-US" sz="2000" dirty="0">
                <a:solidFill>
                  <a:srgbClr val="1B1B1D"/>
                </a:solidFill>
                <a:latin typeface="HelveticaNeue"/>
              </a:rPr>
              <a:t>This presentation details adapting the Deep Picker model for material detection using 1D spectra, covering challenges, achievements, and future prospects.</a:t>
            </a:r>
          </a:p>
        </p:txBody>
      </p:sp>
      <p:sp>
        <p:nvSpPr>
          <p:cNvPr id="5" name="Shape 2"/>
          <p:cNvSpPr/>
          <p:nvPr/>
        </p:nvSpPr>
        <p:spPr>
          <a:xfrm>
            <a:off x="793790" y="6019919"/>
            <a:ext cx="362903" cy="362903"/>
          </a:xfrm>
          <a:prstGeom prst="roundRect">
            <a:avLst>
              <a:gd name="adj" fmla="val 25194296"/>
            </a:avLst>
          </a:prstGeom>
          <a:solidFill>
            <a:srgbClr val="CF95DC"/>
          </a:solidFill>
          <a:ln w="7620">
            <a:solidFill>
              <a:srgbClr val="FFFFFF"/>
            </a:solidFill>
            <a:prstDash val="solid"/>
          </a:ln>
        </p:spPr>
        <p:txBody>
          <a:bodyPr/>
          <a:lstStyle/>
          <a:p>
            <a:endParaRPr lang="en-US"/>
          </a:p>
        </p:txBody>
      </p:sp>
      <p:sp>
        <p:nvSpPr>
          <p:cNvPr id="6" name="Text 3"/>
          <p:cNvSpPr/>
          <p:nvPr/>
        </p:nvSpPr>
        <p:spPr>
          <a:xfrm>
            <a:off x="906542" y="6152555"/>
            <a:ext cx="137279" cy="97512"/>
          </a:xfrm>
          <a:prstGeom prst="rect">
            <a:avLst/>
          </a:prstGeom>
          <a:noFill/>
          <a:ln/>
        </p:spPr>
        <p:txBody>
          <a:bodyPr wrap="none" lIns="0" tIns="0" rIns="0" bIns="0" rtlCol="0" anchor="t"/>
          <a:lstStyle/>
          <a:p>
            <a:pPr marL="0" indent="0" algn="ctr">
              <a:lnSpc>
                <a:spcPts val="750"/>
              </a:lnSpc>
              <a:buNone/>
            </a:pPr>
            <a:r>
              <a:rPr lang="en-US" sz="750" dirty="0">
                <a:solidFill>
                  <a:srgbClr val="3C3838"/>
                </a:solidFill>
                <a:latin typeface="Martel Sans Medium" pitchFamily="34" charset="0"/>
                <a:ea typeface="Martel Sans Medium" pitchFamily="34" charset="-122"/>
                <a:cs typeface="Martel Sans Medium" pitchFamily="34" charset="-120"/>
              </a:rPr>
              <a:t>BH</a:t>
            </a:r>
            <a:endParaRPr lang="en-US" sz="750" dirty="0"/>
          </a:p>
        </p:txBody>
      </p:sp>
      <p:sp>
        <p:nvSpPr>
          <p:cNvPr id="7" name="Text 4"/>
          <p:cNvSpPr/>
          <p:nvPr/>
        </p:nvSpPr>
        <p:spPr>
          <a:xfrm>
            <a:off x="1270040" y="6003012"/>
            <a:ext cx="2367082" cy="396835"/>
          </a:xfrm>
          <a:prstGeom prst="rect">
            <a:avLst/>
          </a:prstGeom>
          <a:noFill/>
          <a:ln/>
        </p:spPr>
        <p:txBody>
          <a:bodyPr wrap="none" lIns="0" tIns="0" rIns="0" bIns="0" rtlCol="0" anchor="t"/>
          <a:lstStyle/>
          <a:p>
            <a:pPr marL="0" indent="0" algn="l">
              <a:lnSpc>
                <a:spcPts val="3100"/>
              </a:lnSpc>
              <a:buNone/>
            </a:pPr>
            <a:r>
              <a:rPr lang="en-US" sz="2400" b="0" i="0" dirty="0">
                <a:solidFill>
                  <a:srgbClr val="1B1B1D"/>
                </a:solidFill>
                <a:effectLst/>
                <a:latin typeface="HelveticaNeue"/>
              </a:rPr>
              <a:t>Presenter </a:t>
            </a:r>
            <a:r>
              <a:rPr lang="en-US" sz="2200" b="1" dirty="0">
                <a:solidFill>
                  <a:srgbClr val="2C3249"/>
                </a:solidFill>
                <a:latin typeface="Martel Sans Bold" pitchFamily="34" charset="0"/>
                <a:ea typeface="Martel Sans Bold" pitchFamily="34" charset="-122"/>
                <a:cs typeface="Martel Sans Bold" pitchFamily="34" charset="-120"/>
              </a:rPr>
              <a:t>：Boyang He</a:t>
            </a:r>
            <a:endParaRPr lang="en-US" sz="2200" dirty="0"/>
          </a:p>
        </p:txBody>
      </p:sp>
      <p:sp>
        <p:nvSpPr>
          <p:cNvPr id="10" name="Text 1">
            <a:extLst>
              <a:ext uri="{FF2B5EF4-FFF2-40B4-BE49-F238E27FC236}">
                <a16:creationId xmlns:a16="http://schemas.microsoft.com/office/drawing/2014/main" id="{FE002C66-DB0F-D2E5-F754-9E10E79D5C1F}"/>
              </a:ext>
            </a:extLst>
          </p:cNvPr>
          <p:cNvSpPr/>
          <p:nvPr/>
        </p:nvSpPr>
        <p:spPr>
          <a:xfrm>
            <a:off x="793789" y="6515458"/>
            <a:ext cx="7556421" cy="1451610"/>
          </a:xfrm>
          <a:prstGeom prst="rect">
            <a:avLst/>
          </a:prstGeom>
          <a:noFill/>
          <a:ln/>
        </p:spPr>
        <p:txBody>
          <a:bodyPr wrap="square" lIns="0" tIns="0" rIns="0" bIns="0" rtlCol="0" anchor="t"/>
          <a:lstStyle/>
          <a:p>
            <a:pPr marL="0" indent="0">
              <a:lnSpc>
                <a:spcPts val="2850"/>
              </a:lnSpc>
              <a:buNone/>
            </a:pPr>
            <a:r>
              <a:rPr lang="en-US" sz="2000" dirty="0">
                <a:solidFill>
                  <a:srgbClr val="1B1B1D"/>
                </a:solidFill>
                <a:latin typeface="HelveticaNeue"/>
              </a:rPr>
              <a:t>A</a:t>
            </a:r>
            <a:r>
              <a:rPr lang="en-US" sz="2000" b="0" i="0" dirty="0">
                <a:solidFill>
                  <a:srgbClr val="1B1B1D"/>
                </a:solidFill>
                <a:effectLst/>
                <a:latin typeface="HelveticaNeue"/>
              </a:rPr>
              <a:t>ll the modifications are based on the paper titled: </a:t>
            </a:r>
            <a:r>
              <a:rPr lang="en-US" sz="2000" dirty="0">
                <a:hlinkClick r:id="rId4"/>
              </a:rPr>
              <a:t>DEEP picker is a deep neural network for accurate deconvolution of complex two-dimensional NMR spectra</a:t>
            </a:r>
            <a:endParaRPr lang="en-US" sz="2000" b="1"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642586"/>
            <a:ext cx="5670590" cy="708779"/>
          </a:xfrm>
          <a:prstGeom prst="rect">
            <a:avLst/>
          </a:prstGeom>
          <a:noFill/>
          <a:ln/>
        </p:spPr>
        <p:txBody>
          <a:bodyPr wrap="none" lIns="0" tIns="0" rIns="0" bIns="0" rtlCol="0" anchor="t"/>
          <a:lstStyle/>
          <a:p>
            <a:pPr marL="0" indent="0">
              <a:lnSpc>
                <a:spcPts val="5550"/>
              </a:lnSpc>
              <a:buNone/>
            </a:pPr>
            <a:r>
              <a:rPr lang="en-US" sz="4450" dirty="0">
                <a:solidFill>
                  <a:srgbClr val="272D45"/>
                </a:solidFill>
                <a:latin typeface="Kanit Light" pitchFamily="34" charset="0"/>
                <a:ea typeface="Kanit Light" pitchFamily="34" charset="-122"/>
                <a:cs typeface="Kanit Light" pitchFamily="34" charset="-120"/>
              </a:rPr>
              <a:t>Project Background</a:t>
            </a:r>
            <a:endParaRPr lang="en-US" sz="4450" dirty="0"/>
          </a:p>
        </p:txBody>
      </p:sp>
      <p:sp>
        <p:nvSpPr>
          <p:cNvPr id="4" name="Shape 1"/>
          <p:cNvSpPr/>
          <p:nvPr/>
        </p:nvSpPr>
        <p:spPr>
          <a:xfrm>
            <a:off x="6280190" y="2946678"/>
            <a:ext cx="396835" cy="396835"/>
          </a:xfrm>
          <a:prstGeom prst="roundRect">
            <a:avLst>
              <a:gd name="adj" fmla="val 24007"/>
            </a:avLst>
          </a:prstGeom>
          <a:solidFill>
            <a:srgbClr val="DFECE9"/>
          </a:solidFill>
          <a:ln w="7620">
            <a:solidFill>
              <a:srgbClr val="C5D2CF"/>
            </a:solidFill>
            <a:prstDash val="solid"/>
          </a:ln>
        </p:spPr>
        <p:txBody>
          <a:bodyPr/>
          <a:lstStyle/>
          <a:p>
            <a:endParaRPr lang="en-US"/>
          </a:p>
        </p:txBody>
      </p:sp>
      <p:sp>
        <p:nvSpPr>
          <p:cNvPr id="5" name="Text 2"/>
          <p:cNvSpPr/>
          <p:nvPr/>
        </p:nvSpPr>
        <p:spPr>
          <a:xfrm>
            <a:off x="6903839" y="2946678"/>
            <a:ext cx="2835235" cy="354330"/>
          </a:xfrm>
          <a:prstGeom prst="rect">
            <a:avLst/>
          </a:prstGeom>
          <a:noFill/>
          <a:ln/>
        </p:spPr>
        <p:txBody>
          <a:bodyPr wrap="none" lIns="0" tIns="0" rIns="0" bIns="0" rtlCol="0" anchor="t"/>
          <a:lstStyle/>
          <a:p>
            <a:pPr marL="0" indent="0">
              <a:lnSpc>
                <a:spcPts val="2750"/>
              </a:lnSpc>
              <a:buNone/>
            </a:pPr>
            <a:r>
              <a:rPr lang="en-US" sz="2200" dirty="0">
                <a:solidFill>
                  <a:srgbClr val="2C3249"/>
                </a:solidFill>
                <a:latin typeface="Kanit Light" pitchFamily="34" charset="0"/>
                <a:ea typeface="Kanit Light" pitchFamily="34" charset="-122"/>
                <a:cs typeface="Kanit Light" pitchFamily="34" charset="-120"/>
              </a:rPr>
              <a:t>Company Need</a:t>
            </a:r>
            <a:endParaRPr lang="en-US" sz="2200" dirty="0"/>
          </a:p>
        </p:txBody>
      </p:sp>
      <p:sp>
        <p:nvSpPr>
          <p:cNvPr id="6" name="Text 3"/>
          <p:cNvSpPr/>
          <p:nvPr/>
        </p:nvSpPr>
        <p:spPr>
          <a:xfrm>
            <a:off x="6903839" y="3437096"/>
            <a:ext cx="3446792" cy="1088708"/>
          </a:xfrm>
          <a:prstGeom prst="rect">
            <a:avLst/>
          </a:prstGeom>
          <a:noFill/>
          <a:ln/>
        </p:spPr>
        <p:txBody>
          <a:bodyPr wrap="square" lIns="0" tIns="0" rIns="0" bIns="0" rtlCol="0" anchor="t"/>
          <a:lstStyle/>
          <a:p>
            <a:pPr marL="0" indent="0">
              <a:lnSpc>
                <a:spcPts val="2850"/>
              </a:lnSpc>
              <a:buNone/>
            </a:pPr>
            <a:r>
              <a:rPr lang="en-US" sz="1750" dirty="0">
                <a:solidFill>
                  <a:srgbClr val="2C3249"/>
                </a:solidFill>
                <a:latin typeface="Martel Sans" pitchFamily="34" charset="0"/>
                <a:cs typeface="Martel Sans" pitchFamily="34" charset="-120"/>
              </a:rPr>
              <a:t>1D spectra analysis of substance amplitude in varying concentrations.</a:t>
            </a:r>
          </a:p>
        </p:txBody>
      </p:sp>
      <p:sp>
        <p:nvSpPr>
          <p:cNvPr id="7" name="Shape 4"/>
          <p:cNvSpPr/>
          <p:nvPr/>
        </p:nvSpPr>
        <p:spPr>
          <a:xfrm>
            <a:off x="10171867" y="2946678"/>
            <a:ext cx="396835" cy="396835"/>
          </a:xfrm>
          <a:prstGeom prst="roundRect">
            <a:avLst>
              <a:gd name="adj" fmla="val 24007"/>
            </a:avLst>
          </a:prstGeom>
          <a:solidFill>
            <a:srgbClr val="DFECE9"/>
          </a:solidFill>
          <a:ln w="7620">
            <a:solidFill>
              <a:srgbClr val="C5D2CF"/>
            </a:solidFill>
            <a:prstDash val="solid"/>
          </a:ln>
        </p:spPr>
        <p:txBody>
          <a:bodyPr/>
          <a:lstStyle/>
          <a:p>
            <a:endParaRPr lang="en-US"/>
          </a:p>
        </p:txBody>
      </p:sp>
      <p:sp>
        <p:nvSpPr>
          <p:cNvPr id="8" name="Text 5"/>
          <p:cNvSpPr/>
          <p:nvPr/>
        </p:nvSpPr>
        <p:spPr>
          <a:xfrm>
            <a:off x="10795516" y="2946678"/>
            <a:ext cx="2835235" cy="354330"/>
          </a:xfrm>
          <a:prstGeom prst="rect">
            <a:avLst/>
          </a:prstGeom>
          <a:noFill/>
          <a:ln/>
        </p:spPr>
        <p:txBody>
          <a:bodyPr wrap="none" lIns="0" tIns="0" rIns="0" bIns="0" rtlCol="0" anchor="t"/>
          <a:lstStyle/>
          <a:p>
            <a:pPr marL="0" indent="0">
              <a:lnSpc>
                <a:spcPts val="2750"/>
              </a:lnSpc>
              <a:buNone/>
            </a:pPr>
            <a:r>
              <a:rPr lang="en-US" sz="2200" dirty="0">
                <a:solidFill>
                  <a:srgbClr val="2C3249"/>
                </a:solidFill>
                <a:latin typeface="Kanit Light" pitchFamily="34" charset="0"/>
                <a:ea typeface="Kanit Light" pitchFamily="34" charset="-122"/>
                <a:cs typeface="Kanit Light" pitchFamily="34" charset="-120"/>
              </a:rPr>
              <a:t>Deep Picker Model</a:t>
            </a:r>
            <a:endParaRPr lang="en-US" sz="2200" dirty="0"/>
          </a:p>
        </p:txBody>
      </p:sp>
      <p:sp>
        <p:nvSpPr>
          <p:cNvPr id="9" name="Text 6"/>
          <p:cNvSpPr/>
          <p:nvPr/>
        </p:nvSpPr>
        <p:spPr>
          <a:xfrm>
            <a:off x="10795516" y="3437096"/>
            <a:ext cx="3041213" cy="1451610"/>
          </a:xfrm>
          <a:prstGeom prst="rect">
            <a:avLst/>
          </a:prstGeom>
          <a:noFill/>
          <a:ln/>
        </p:spPr>
        <p:txBody>
          <a:bodyPr wrap="square" lIns="0" tIns="0" rIns="0" bIns="0" rtlCol="0" anchor="t"/>
          <a:lstStyle/>
          <a:p>
            <a:pPr marL="0" indent="0">
              <a:lnSpc>
                <a:spcPts val="2850"/>
              </a:lnSpc>
              <a:buNone/>
            </a:pPr>
            <a:r>
              <a:rPr lang="en-US" sz="1750" dirty="0">
                <a:solidFill>
                  <a:srgbClr val="2C3249"/>
                </a:solidFill>
                <a:latin typeface="Martel Sans" pitchFamily="34" charset="0"/>
                <a:cs typeface="Martel Sans" pitchFamily="34" charset="-120"/>
              </a:rPr>
              <a:t>Reviewed literature and found a key paper on NMR spectroscopy.</a:t>
            </a:r>
          </a:p>
        </p:txBody>
      </p:sp>
      <p:sp>
        <p:nvSpPr>
          <p:cNvPr id="10" name="Shape 7"/>
          <p:cNvSpPr/>
          <p:nvPr/>
        </p:nvSpPr>
        <p:spPr>
          <a:xfrm>
            <a:off x="6280190" y="5370671"/>
            <a:ext cx="396835" cy="396835"/>
          </a:xfrm>
          <a:prstGeom prst="roundRect">
            <a:avLst>
              <a:gd name="adj" fmla="val 24007"/>
            </a:avLst>
          </a:prstGeom>
          <a:solidFill>
            <a:srgbClr val="DFECE9"/>
          </a:solidFill>
          <a:ln w="7620">
            <a:solidFill>
              <a:srgbClr val="C5D2CF"/>
            </a:solidFill>
            <a:prstDash val="solid"/>
          </a:ln>
        </p:spPr>
        <p:txBody>
          <a:bodyPr/>
          <a:lstStyle/>
          <a:p>
            <a:endParaRPr lang="en-US"/>
          </a:p>
        </p:txBody>
      </p:sp>
      <p:sp>
        <p:nvSpPr>
          <p:cNvPr id="11" name="Text 8"/>
          <p:cNvSpPr/>
          <p:nvPr/>
        </p:nvSpPr>
        <p:spPr>
          <a:xfrm>
            <a:off x="6903839" y="5370671"/>
            <a:ext cx="2835235" cy="354330"/>
          </a:xfrm>
          <a:prstGeom prst="rect">
            <a:avLst/>
          </a:prstGeom>
          <a:noFill/>
          <a:ln/>
        </p:spPr>
        <p:txBody>
          <a:bodyPr wrap="none" lIns="0" tIns="0" rIns="0" bIns="0" rtlCol="0" anchor="t"/>
          <a:lstStyle/>
          <a:p>
            <a:pPr marL="0" indent="0">
              <a:lnSpc>
                <a:spcPts val="2750"/>
              </a:lnSpc>
              <a:buNone/>
            </a:pPr>
            <a:r>
              <a:rPr lang="en-US" sz="2200" dirty="0">
                <a:solidFill>
                  <a:srgbClr val="2C3249"/>
                </a:solidFill>
                <a:latin typeface="Kanit Light" pitchFamily="34" charset="0"/>
                <a:ea typeface="Kanit Light" pitchFamily="34" charset="-122"/>
                <a:cs typeface="Kanit Light" pitchFamily="34" charset="-120"/>
              </a:rPr>
              <a:t>Adaptation Required</a:t>
            </a:r>
            <a:endParaRPr lang="en-US" sz="2200" dirty="0"/>
          </a:p>
        </p:txBody>
      </p:sp>
      <p:sp>
        <p:nvSpPr>
          <p:cNvPr id="12" name="Text 9"/>
          <p:cNvSpPr/>
          <p:nvPr/>
        </p:nvSpPr>
        <p:spPr>
          <a:xfrm>
            <a:off x="6903839" y="5861090"/>
            <a:ext cx="6932771" cy="725805"/>
          </a:xfrm>
          <a:prstGeom prst="rect">
            <a:avLst/>
          </a:prstGeom>
          <a:noFill/>
          <a:ln/>
        </p:spPr>
        <p:txBody>
          <a:bodyPr wrap="square" lIns="0" tIns="0" rIns="0" bIns="0" rtlCol="0" anchor="t"/>
          <a:lstStyle/>
          <a:p>
            <a:pPr marL="0" indent="0">
              <a:lnSpc>
                <a:spcPts val="2850"/>
              </a:lnSpc>
              <a:buNone/>
            </a:pPr>
            <a:r>
              <a:rPr lang="en-US" sz="1750" dirty="0">
                <a:solidFill>
                  <a:srgbClr val="2C3249"/>
                </a:solidFill>
                <a:latin typeface="Martel Sans" pitchFamily="34" charset="0"/>
                <a:cs typeface="Martel Sans" pitchFamily="34" charset="-120"/>
              </a:rPr>
              <a:t>Due to the short timeframe, I developed a POC based on the research paper, adapting its methodology to our spectral data.</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31148"/>
          </a:xfrm>
          <a:prstGeom prst="rect">
            <a:avLst/>
          </a:prstGeom>
        </p:spPr>
      </p:pic>
      <p:sp>
        <p:nvSpPr>
          <p:cNvPr id="3" name="Text 0"/>
          <p:cNvSpPr/>
          <p:nvPr/>
        </p:nvSpPr>
        <p:spPr>
          <a:xfrm>
            <a:off x="854273" y="45719"/>
            <a:ext cx="7600712" cy="1378029"/>
          </a:xfrm>
          <a:prstGeom prst="rect">
            <a:avLst/>
          </a:prstGeom>
          <a:noFill/>
          <a:ln/>
        </p:spPr>
        <p:txBody>
          <a:bodyPr wrap="square" lIns="0" tIns="0" rIns="0" bIns="0" rtlCol="0" anchor="t"/>
          <a:lstStyle/>
          <a:p>
            <a:pPr marL="0" indent="0">
              <a:lnSpc>
                <a:spcPts val="5400"/>
              </a:lnSpc>
              <a:buNone/>
            </a:pPr>
            <a:r>
              <a:rPr lang="en-US" sz="4300" dirty="0">
                <a:solidFill>
                  <a:srgbClr val="272D45"/>
                </a:solidFill>
                <a:latin typeface="Kanit Light" pitchFamily="34" charset="0"/>
                <a:ea typeface="Kanit Light" pitchFamily="34" charset="-122"/>
                <a:cs typeface="Kanit Light" pitchFamily="34" charset="-120"/>
              </a:rPr>
              <a:t>Model Reproduction and Modification</a:t>
            </a:r>
            <a:endParaRPr lang="en-US" sz="4300" dirty="0"/>
          </a:p>
        </p:txBody>
      </p:sp>
      <p:sp>
        <p:nvSpPr>
          <p:cNvPr id="4" name="Shape 1"/>
          <p:cNvSpPr/>
          <p:nvPr/>
        </p:nvSpPr>
        <p:spPr>
          <a:xfrm>
            <a:off x="1087041" y="1877289"/>
            <a:ext cx="30480" cy="5309949"/>
          </a:xfrm>
          <a:prstGeom prst="roundRect">
            <a:avLst>
              <a:gd name="adj" fmla="val 303837"/>
            </a:avLst>
          </a:prstGeom>
          <a:solidFill>
            <a:srgbClr val="C5D2CF"/>
          </a:solidFill>
          <a:ln/>
        </p:spPr>
        <p:txBody>
          <a:bodyPr/>
          <a:lstStyle/>
          <a:p>
            <a:endParaRPr lang="en-US"/>
          </a:p>
        </p:txBody>
      </p:sp>
      <p:sp>
        <p:nvSpPr>
          <p:cNvPr id="5" name="Shape 2"/>
          <p:cNvSpPr/>
          <p:nvPr/>
        </p:nvSpPr>
        <p:spPr>
          <a:xfrm>
            <a:off x="1319808" y="2358064"/>
            <a:ext cx="771644" cy="30480"/>
          </a:xfrm>
          <a:prstGeom prst="roundRect">
            <a:avLst>
              <a:gd name="adj" fmla="val 303837"/>
            </a:avLst>
          </a:prstGeom>
          <a:solidFill>
            <a:srgbClr val="C5D2CF"/>
          </a:solidFill>
          <a:ln/>
        </p:spPr>
        <p:txBody>
          <a:bodyPr/>
          <a:lstStyle/>
          <a:p>
            <a:endParaRPr lang="en-US"/>
          </a:p>
        </p:txBody>
      </p:sp>
      <p:sp>
        <p:nvSpPr>
          <p:cNvPr id="6" name="Shape 3"/>
          <p:cNvSpPr/>
          <p:nvPr/>
        </p:nvSpPr>
        <p:spPr>
          <a:xfrm>
            <a:off x="854273" y="2125296"/>
            <a:ext cx="496014" cy="496014"/>
          </a:xfrm>
          <a:prstGeom prst="roundRect">
            <a:avLst>
              <a:gd name="adj" fmla="val 18671"/>
            </a:avLst>
          </a:prstGeom>
          <a:solidFill>
            <a:srgbClr val="DFECE9"/>
          </a:solidFill>
          <a:ln w="7620">
            <a:solidFill>
              <a:srgbClr val="C5D2CF"/>
            </a:solidFill>
            <a:prstDash val="solid"/>
          </a:ln>
        </p:spPr>
        <p:txBody>
          <a:bodyPr/>
          <a:lstStyle/>
          <a:p>
            <a:endParaRPr lang="en-US"/>
          </a:p>
        </p:txBody>
      </p:sp>
      <p:sp>
        <p:nvSpPr>
          <p:cNvPr id="7" name="Text 4"/>
          <p:cNvSpPr/>
          <p:nvPr/>
        </p:nvSpPr>
        <p:spPr>
          <a:xfrm>
            <a:off x="1051917" y="2207926"/>
            <a:ext cx="100608" cy="330756"/>
          </a:xfrm>
          <a:prstGeom prst="rect">
            <a:avLst/>
          </a:prstGeom>
          <a:noFill/>
          <a:ln/>
        </p:spPr>
        <p:txBody>
          <a:bodyPr wrap="none" lIns="0" tIns="0" rIns="0" bIns="0" rtlCol="0" anchor="t"/>
          <a:lstStyle/>
          <a:p>
            <a:pPr marL="0" indent="0" algn="ctr">
              <a:lnSpc>
                <a:spcPts val="2600"/>
              </a:lnSpc>
              <a:buNone/>
            </a:pPr>
            <a:r>
              <a:rPr lang="en-US" sz="2600" dirty="0">
                <a:solidFill>
                  <a:srgbClr val="2C3249"/>
                </a:solidFill>
                <a:latin typeface="Kanit Light" pitchFamily="34" charset="0"/>
                <a:ea typeface="Kanit Light" pitchFamily="34" charset="-122"/>
                <a:cs typeface="Kanit Light" pitchFamily="34" charset="-120"/>
              </a:rPr>
              <a:t>1</a:t>
            </a:r>
            <a:endParaRPr lang="en-US" sz="2600" dirty="0"/>
          </a:p>
        </p:txBody>
      </p:sp>
      <p:sp>
        <p:nvSpPr>
          <p:cNvPr id="8" name="Text 5"/>
          <p:cNvSpPr/>
          <p:nvPr/>
        </p:nvSpPr>
        <p:spPr>
          <a:xfrm>
            <a:off x="2334814" y="1713505"/>
            <a:ext cx="2756178" cy="344448"/>
          </a:xfrm>
          <a:prstGeom prst="rect">
            <a:avLst/>
          </a:prstGeom>
          <a:noFill/>
          <a:ln/>
        </p:spPr>
        <p:txBody>
          <a:bodyPr wrap="none" lIns="0" tIns="0" rIns="0" bIns="0" rtlCol="0" anchor="t"/>
          <a:lstStyle/>
          <a:p>
            <a:pPr marL="0" indent="0" algn="l">
              <a:lnSpc>
                <a:spcPts val="2700"/>
              </a:lnSpc>
              <a:buNone/>
            </a:pPr>
            <a:r>
              <a:rPr lang="en-US" sz="2150" dirty="0">
                <a:solidFill>
                  <a:srgbClr val="2C3249"/>
                </a:solidFill>
                <a:latin typeface="Kanit Light" pitchFamily="34" charset="0"/>
                <a:ea typeface="Kanit Light" pitchFamily="34" charset="-122"/>
                <a:cs typeface="Kanit Light" pitchFamily="34" charset="-120"/>
              </a:rPr>
              <a:t>Environment Setup and </a:t>
            </a:r>
            <a:r>
              <a:rPr lang="en-US" altLang="zh-CN" sz="2150" dirty="0">
                <a:solidFill>
                  <a:srgbClr val="2C3249"/>
                </a:solidFill>
                <a:latin typeface="Kanit Light" pitchFamily="34" charset="0"/>
                <a:ea typeface="Kanit Light" pitchFamily="34" charset="-122"/>
                <a:cs typeface="Kanit Light" pitchFamily="34" charset="-120"/>
              </a:rPr>
              <a:t>language transformation</a:t>
            </a:r>
            <a:endParaRPr lang="en-US" sz="2150" dirty="0"/>
          </a:p>
        </p:txBody>
      </p:sp>
      <p:sp>
        <p:nvSpPr>
          <p:cNvPr id="9" name="Text 6"/>
          <p:cNvSpPr/>
          <p:nvPr/>
        </p:nvSpPr>
        <p:spPr>
          <a:xfrm>
            <a:off x="2334814" y="2190231"/>
            <a:ext cx="6057424" cy="705564"/>
          </a:xfrm>
          <a:prstGeom prst="rect">
            <a:avLst/>
          </a:prstGeom>
          <a:noFill/>
          <a:ln/>
        </p:spPr>
        <p:txBody>
          <a:bodyPr wrap="square" lIns="0" tIns="0" rIns="0" bIns="0" rtlCol="0" anchor="t"/>
          <a:lstStyle/>
          <a:p>
            <a:pPr>
              <a:lnSpc>
                <a:spcPts val="2750"/>
              </a:lnSpc>
            </a:pPr>
            <a:r>
              <a:rPr lang="en-US" sz="1700" dirty="0">
                <a:solidFill>
                  <a:srgbClr val="2C3249"/>
                </a:solidFill>
                <a:latin typeface="Martel Sans" pitchFamily="34" charset="0"/>
                <a:ea typeface="Martel Sans" pitchFamily="34" charset="-122"/>
                <a:cs typeface="Martel Sans" pitchFamily="34" charset="-120"/>
              </a:rPr>
              <a:t>Reproduced C++ model using </a:t>
            </a:r>
            <a:r>
              <a:rPr lang="en-US" sz="1700" dirty="0" err="1">
                <a:solidFill>
                  <a:srgbClr val="2C3249"/>
                </a:solidFill>
                <a:latin typeface="Martel Sans" pitchFamily="34" charset="0"/>
                <a:ea typeface="Martel Sans" pitchFamily="34" charset="-122"/>
                <a:cs typeface="Martel Sans" pitchFamily="34" charset="-120"/>
              </a:rPr>
              <a:t>cmake</a:t>
            </a:r>
            <a:r>
              <a:rPr lang="en-US" sz="1700" dirty="0">
                <a:solidFill>
                  <a:srgbClr val="2C3249"/>
                </a:solidFill>
                <a:latin typeface="Martel Sans" pitchFamily="34" charset="0"/>
                <a:ea typeface="Martel Sans" pitchFamily="34" charset="-122"/>
                <a:cs typeface="Martel Sans" pitchFamily="34" charset="-120"/>
              </a:rPr>
              <a:t>, then modified in Python. Overcame compatibility issues using Docker for GPU training.</a:t>
            </a:r>
            <a:endParaRPr lang="en-US" sz="1700" dirty="0"/>
          </a:p>
          <a:p>
            <a:pPr marL="0" indent="0" algn="l">
              <a:lnSpc>
                <a:spcPts val="2750"/>
              </a:lnSpc>
              <a:buNone/>
            </a:pPr>
            <a:endParaRPr lang="en-US" sz="1700" dirty="0"/>
          </a:p>
        </p:txBody>
      </p:sp>
      <p:sp>
        <p:nvSpPr>
          <p:cNvPr id="10" name="Shape 7"/>
          <p:cNvSpPr/>
          <p:nvPr/>
        </p:nvSpPr>
        <p:spPr>
          <a:xfrm>
            <a:off x="1319808" y="4201508"/>
            <a:ext cx="771644" cy="30480"/>
          </a:xfrm>
          <a:prstGeom prst="roundRect">
            <a:avLst>
              <a:gd name="adj" fmla="val 303837"/>
            </a:avLst>
          </a:prstGeom>
          <a:solidFill>
            <a:srgbClr val="C5D2CF"/>
          </a:solidFill>
          <a:ln/>
        </p:spPr>
        <p:txBody>
          <a:bodyPr/>
          <a:lstStyle/>
          <a:p>
            <a:endParaRPr lang="en-US"/>
          </a:p>
        </p:txBody>
      </p:sp>
      <p:sp>
        <p:nvSpPr>
          <p:cNvPr id="11" name="Shape 8"/>
          <p:cNvSpPr/>
          <p:nvPr/>
        </p:nvSpPr>
        <p:spPr>
          <a:xfrm>
            <a:off x="854273" y="3968741"/>
            <a:ext cx="496014" cy="496014"/>
          </a:xfrm>
          <a:prstGeom prst="roundRect">
            <a:avLst>
              <a:gd name="adj" fmla="val 18671"/>
            </a:avLst>
          </a:prstGeom>
          <a:solidFill>
            <a:srgbClr val="DFECE9"/>
          </a:solidFill>
          <a:ln w="7620">
            <a:solidFill>
              <a:srgbClr val="C5D2CF"/>
            </a:solidFill>
            <a:prstDash val="solid"/>
          </a:ln>
        </p:spPr>
        <p:txBody>
          <a:bodyPr/>
          <a:lstStyle/>
          <a:p>
            <a:endParaRPr lang="en-US"/>
          </a:p>
        </p:txBody>
      </p:sp>
      <p:sp>
        <p:nvSpPr>
          <p:cNvPr id="12" name="Text 9"/>
          <p:cNvSpPr/>
          <p:nvPr/>
        </p:nvSpPr>
        <p:spPr>
          <a:xfrm>
            <a:off x="1018580" y="4051370"/>
            <a:ext cx="167402" cy="330756"/>
          </a:xfrm>
          <a:prstGeom prst="rect">
            <a:avLst/>
          </a:prstGeom>
          <a:noFill/>
          <a:ln/>
        </p:spPr>
        <p:txBody>
          <a:bodyPr wrap="none" lIns="0" tIns="0" rIns="0" bIns="0" rtlCol="0" anchor="t"/>
          <a:lstStyle/>
          <a:p>
            <a:pPr marL="0" indent="0" algn="ctr">
              <a:lnSpc>
                <a:spcPts val="2600"/>
              </a:lnSpc>
              <a:buNone/>
            </a:pPr>
            <a:r>
              <a:rPr lang="en-US" sz="2600" dirty="0">
                <a:solidFill>
                  <a:srgbClr val="2C3249"/>
                </a:solidFill>
                <a:latin typeface="Kanit Light" pitchFamily="34" charset="0"/>
                <a:ea typeface="Kanit Light" pitchFamily="34" charset="-122"/>
                <a:cs typeface="Kanit Light" pitchFamily="34" charset="-120"/>
              </a:rPr>
              <a:t>2</a:t>
            </a:r>
            <a:endParaRPr lang="en-US" sz="2600" dirty="0"/>
          </a:p>
        </p:txBody>
      </p:sp>
      <p:sp>
        <p:nvSpPr>
          <p:cNvPr id="13" name="Text 10"/>
          <p:cNvSpPr/>
          <p:nvPr/>
        </p:nvSpPr>
        <p:spPr>
          <a:xfrm>
            <a:off x="2334814" y="3770352"/>
            <a:ext cx="2756178" cy="344448"/>
          </a:xfrm>
          <a:prstGeom prst="rect">
            <a:avLst/>
          </a:prstGeom>
          <a:noFill/>
          <a:ln/>
        </p:spPr>
        <p:txBody>
          <a:bodyPr wrap="none" lIns="0" tIns="0" rIns="0" bIns="0" rtlCol="0" anchor="t"/>
          <a:lstStyle/>
          <a:p>
            <a:pPr marL="0" indent="0" algn="l">
              <a:lnSpc>
                <a:spcPts val="2700"/>
              </a:lnSpc>
              <a:buNone/>
            </a:pPr>
            <a:r>
              <a:rPr lang="en-US" altLang="zh-CN" sz="2150" dirty="0">
                <a:solidFill>
                  <a:srgbClr val="2C3249"/>
                </a:solidFill>
                <a:latin typeface="Kanit Light" pitchFamily="34" charset="0"/>
                <a:ea typeface="Kanit Light" pitchFamily="34" charset="-122"/>
                <a:cs typeface="Kanit Light" pitchFamily="34" charset="-120"/>
              </a:rPr>
              <a:t>Data preparation</a:t>
            </a:r>
            <a:endParaRPr lang="en-US" sz="2150" dirty="0"/>
          </a:p>
        </p:txBody>
      </p:sp>
      <p:sp>
        <p:nvSpPr>
          <p:cNvPr id="14" name="Text 11"/>
          <p:cNvSpPr/>
          <p:nvPr/>
        </p:nvSpPr>
        <p:spPr>
          <a:xfrm>
            <a:off x="2334814" y="4247078"/>
            <a:ext cx="6057424" cy="705564"/>
          </a:xfrm>
          <a:prstGeom prst="rect">
            <a:avLst/>
          </a:prstGeom>
          <a:noFill/>
          <a:ln/>
        </p:spPr>
        <p:txBody>
          <a:bodyPr wrap="square" lIns="0" tIns="0" rIns="0" bIns="0" rtlCol="0" anchor="t"/>
          <a:lstStyle/>
          <a:p>
            <a:pPr marL="0" indent="0" algn="l">
              <a:lnSpc>
                <a:spcPts val="2750"/>
              </a:lnSpc>
              <a:buNone/>
            </a:pPr>
            <a:r>
              <a:rPr lang="en-US" sz="1700" dirty="0">
                <a:solidFill>
                  <a:srgbClr val="2C3249"/>
                </a:solidFill>
                <a:latin typeface="Martel Sans" pitchFamily="34" charset="0"/>
                <a:ea typeface="Martel Sans" pitchFamily="34" charset="-122"/>
                <a:cs typeface="Martel Sans" pitchFamily="34" charset="-120"/>
              </a:rPr>
              <a:t>Overcame compatibility issues using Docker for GPU training.</a:t>
            </a:r>
            <a:endParaRPr lang="en-US" sz="1700" dirty="0"/>
          </a:p>
        </p:txBody>
      </p:sp>
      <p:sp>
        <p:nvSpPr>
          <p:cNvPr id="15" name="Shape 12"/>
          <p:cNvSpPr/>
          <p:nvPr/>
        </p:nvSpPr>
        <p:spPr>
          <a:xfrm>
            <a:off x="1319808" y="6044953"/>
            <a:ext cx="771644" cy="30480"/>
          </a:xfrm>
          <a:prstGeom prst="roundRect">
            <a:avLst>
              <a:gd name="adj" fmla="val 303837"/>
            </a:avLst>
          </a:prstGeom>
          <a:solidFill>
            <a:srgbClr val="C5D2CF"/>
          </a:solidFill>
          <a:ln/>
        </p:spPr>
        <p:txBody>
          <a:bodyPr/>
          <a:lstStyle/>
          <a:p>
            <a:endParaRPr lang="en-US"/>
          </a:p>
        </p:txBody>
      </p:sp>
      <p:sp>
        <p:nvSpPr>
          <p:cNvPr id="16" name="Shape 13"/>
          <p:cNvSpPr/>
          <p:nvPr/>
        </p:nvSpPr>
        <p:spPr>
          <a:xfrm>
            <a:off x="854273" y="5812186"/>
            <a:ext cx="496014" cy="496014"/>
          </a:xfrm>
          <a:prstGeom prst="roundRect">
            <a:avLst>
              <a:gd name="adj" fmla="val 18671"/>
            </a:avLst>
          </a:prstGeom>
          <a:solidFill>
            <a:srgbClr val="DFECE9"/>
          </a:solidFill>
          <a:ln w="7620">
            <a:solidFill>
              <a:srgbClr val="C5D2CF"/>
            </a:solidFill>
            <a:prstDash val="solid"/>
          </a:ln>
        </p:spPr>
        <p:txBody>
          <a:bodyPr/>
          <a:lstStyle/>
          <a:p>
            <a:endParaRPr lang="en-US"/>
          </a:p>
        </p:txBody>
      </p:sp>
      <p:sp>
        <p:nvSpPr>
          <p:cNvPr id="17" name="Text 14"/>
          <p:cNvSpPr/>
          <p:nvPr/>
        </p:nvSpPr>
        <p:spPr>
          <a:xfrm>
            <a:off x="1017270" y="5894815"/>
            <a:ext cx="170021" cy="330756"/>
          </a:xfrm>
          <a:prstGeom prst="rect">
            <a:avLst/>
          </a:prstGeom>
          <a:noFill/>
          <a:ln/>
        </p:spPr>
        <p:txBody>
          <a:bodyPr wrap="none" lIns="0" tIns="0" rIns="0" bIns="0" rtlCol="0" anchor="t"/>
          <a:lstStyle/>
          <a:p>
            <a:pPr marL="0" indent="0" algn="ctr">
              <a:lnSpc>
                <a:spcPts val="2600"/>
              </a:lnSpc>
              <a:buNone/>
            </a:pPr>
            <a:r>
              <a:rPr lang="en-US" sz="2600" dirty="0">
                <a:solidFill>
                  <a:srgbClr val="2C3249"/>
                </a:solidFill>
                <a:latin typeface="Kanit Light" pitchFamily="34" charset="0"/>
                <a:ea typeface="Kanit Light" pitchFamily="34" charset="-122"/>
                <a:cs typeface="Kanit Light" pitchFamily="34" charset="-120"/>
              </a:rPr>
              <a:t>3</a:t>
            </a:r>
            <a:endParaRPr lang="en-US" sz="2600" dirty="0"/>
          </a:p>
        </p:txBody>
      </p:sp>
      <p:sp>
        <p:nvSpPr>
          <p:cNvPr id="18" name="Text 15"/>
          <p:cNvSpPr/>
          <p:nvPr/>
        </p:nvSpPr>
        <p:spPr>
          <a:xfrm>
            <a:off x="2334814" y="5639962"/>
            <a:ext cx="2756178" cy="344448"/>
          </a:xfrm>
          <a:prstGeom prst="rect">
            <a:avLst/>
          </a:prstGeom>
          <a:noFill/>
          <a:ln/>
        </p:spPr>
        <p:txBody>
          <a:bodyPr wrap="none" lIns="0" tIns="0" rIns="0" bIns="0" rtlCol="0" anchor="t"/>
          <a:lstStyle/>
          <a:p>
            <a:pPr marL="0" indent="0" algn="l">
              <a:lnSpc>
                <a:spcPts val="2700"/>
              </a:lnSpc>
              <a:buNone/>
            </a:pPr>
            <a:r>
              <a:rPr lang="en-US" sz="2150" dirty="0">
                <a:solidFill>
                  <a:srgbClr val="2C3249"/>
                </a:solidFill>
                <a:latin typeface="Kanit Light" pitchFamily="34" charset="0"/>
                <a:ea typeface="Kanit Light" pitchFamily="34" charset="-122"/>
                <a:cs typeface="Kanit Light" pitchFamily="34" charset="-120"/>
              </a:rPr>
              <a:t>Model Architecture</a:t>
            </a:r>
            <a:endParaRPr lang="en-US" sz="2150" dirty="0"/>
          </a:p>
        </p:txBody>
      </p:sp>
      <p:sp>
        <p:nvSpPr>
          <p:cNvPr id="19" name="Text 16"/>
          <p:cNvSpPr/>
          <p:nvPr/>
        </p:nvSpPr>
        <p:spPr>
          <a:xfrm>
            <a:off x="2334814" y="6185164"/>
            <a:ext cx="6057424" cy="705564"/>
          </a:xfrm>
          <a:prstGeom prst="rect">
            <a:avLst/>
          </a:prstGeom>
          <a:noFill/>
          <a:ln/>
        </p:spPr>
        <p:txBody>
          <a:bodyPr wrap="square" lIns="0" tIns="0" rIns="0" bIns="0" rtlCol="0" anchor="t"/>
          <a:lstStyle/>
          <a:p>
            <a:pPr algn="l"/>
            <a:r>
              <a:rPr lang="en-US" b="1" i="0" dirty="0">
                <a:solidFill>
                  <a:srgbClr val="1B1B1D"/>
                </a:solidFill>
                <a:effectLst/>
                <a:latin typeface="HelveticaNeue"/>
              </a:rPr>
              <a:t>Input</a:t>
            </a:r>
            <a:r>
              <a:rPr lang="en-US" b="0" i="0" dirty="0">
                <a:solidFill>
                  <a:srgbClr val="1B1B1D"/>
                </a:solidFill>
                <a:effectLst/>
                <a:latin typeface="HelveticaNeue"/>
              </a:rPr>
              <a:t>: Intensity at each point of mixed spectra.</a:t>
            </a:r>
          </a:p>
          <a:p>
            <a:pPr algn="l"/>
            <a:r>
              <a:rPr lang="en-US" b="1" i="0" dirty="0">
                <a:solidFill>
                  <a:srgbClr val="1B1B1D"/>
                </a:solidFill>
                <a:effectLst/>
                <a:latin typeface="HelveticaNeue"/>
              </a:rPr>
              <a:t>Output</a:t>
            </a:r>
            <a:r>
              <a:rPr lang="en-US" b="0" i="0" dirty="0">
                <a:solidFill>
                  <a:srgbClr val="1B1B1D"/>
                </a:solidFill>
                <a:effectLst/>
                <a:latin typeface="HelveticaNeue"/>
              </a:rPr>
              <a:t>:</a:t>
            </a:r>
          </a:p>
          <a:p>
            <a:pPr marL="742950" lvl="1" indent="-285750" algn="l">
              <a:buFont typeface="Arial" panose="020B0604020202020204" pitchFamily="34" charset="0"/>
              <a:buChar char="•"/>
            </a:pPr>
            <a:r>
              <a:rPr lang="en-US" b="1" i="0" dirty="0">
                <a:solidFill>
                  <a:srgbClr val="1B1B1D"/>
                </a:solidFill>
                <a:effectLst/>
                <a:latin typeface="HelveticaNeue"/>
              </a:rPr>
              <a:t>Classification Layer</a:t>
            </a:r>
            <a:r>
              <a:rPr lang="en-US" b="0" i="0" dirty="0">
                <a:solidFill>
                  <a:srgbClr val="1B1B1D"/>
                </a:solidFill>
                <a:effectLst/>
                <a:latin typeface="HelveticaNeue"/>
              </a:rPr>
              <a:t>: Identifies spectral features as either dominant peaks (Class 1) or background points (Class 0).</a:t>
            </a:r>
          </a:p>
          <a:p>
            <a:pPr marL="742950" lvl="1" indent="-285750" algn="l">
              <a:buFont typeface="Arial" panose="020B0604020202020204" pitchFamily="34" charset="0"/>
              <a:buChar char="•"/>
            </a:pPr>
            <a:r>
              <a:rPr lang="en-US" b="1" i="0" dirty="0">
                <a:solidFill>
                  <a:srgbClr val="1B1B1D"/>
                </a:solidFill>
                <a:effectLst/>
                <a:latin typeface="HelveticaNeue"/>
              </a:rPr>
              <a:t>Regression Layer</a:t>
            </a:r>
            <a:r>
              <a:rPr lang="en-US" b="0" i="0" dirty="0">
                <a:solidFill>
                  <a:srgbClr val="1B1B1D"/>
                </a:solidFill>
                <a:effectLst/>
                <a:latin typeface="HelveticaNeue"/>
              </a:rPr>
              <a:t>: Predicts the area of five peaks in the mixed spectra.</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1632704"/>
            <a:ext cx="10360938" cy="708779"/>
          </a:xfrm>
          <a:prstGeom prst="rect">
            <a:avLst/>
          </a:prstGeom>
          <a:noFill/>
          <a:ln/>
        </p:spPr>
        <p:txBody>
          <a:bodyPr wrap="none" lIns="0" tIns="0" rIns="0" bIns="0" rtlCol="0" anchor="t"/>
          <a:lstStyle/>
          <a:p>
            <a:pPr marL="0" indent="0">
              <a:lnSpc>
                <a:spcPts val="5550"/>
              </a:lnSpc>
              <a:buNone/>
            </a:pPr>
            <a:r>
              <a:rPr lang="en-US" sz="4450" dirty="0">
                <a:solidFill>
                  <a:srgbClr val="272D45"/>
                </a:solidFill>
                <a:latin typeface="Kanit Light" pitchFamily="34" charset="0"/>
                <a:ea typeface="Kanit Light" pitchFamily="34" charset="-122"/>
                <a:cs typeface="Kanit Light" pitchFamily="34" charset="-120"/>
              </a:rPr>
              <a:t>Data Simulation and Experimental Design</a:t>
            </a:r>
            <a:endParaRPr lang="en-US" sz="4450" dirty="0"/>
          </a:p>
        </p:txBody>
      </p:sp>
      <p:sp>
        <p:nvSpPr>
          <p:cNvPr id="3" name="Text 1"/>
          <p:cNvSpPr/>
          <p:nvPr/>
        </p:nvSpPr>
        <p:spPr>
          <a:xfrm>
            <a:off x="793790" y="2908459"/>
            <a:ext cx="3445312" cy="354330"/>
          </a:xfrm>
          <a:prstGeom prst="rect">
            <a:avLst/>
          </a:prstGeom>
          <a:noFill/>
          <a:ln/>
        </p:spPr>
        <p:txBody>
          <a:bodyPr wrap="none" lIns="0" tIns="0" rIns="0" bIns="0" rtlCol="0" anchor="t"/>
          <a:lstStyle/>
          <a:p>
            <a:pPr marL="0" indent="0">
              <a:lnSpc>
                <a:spcPts val="2750"/>
              </a:lnSpc>
              <a:buNone/>
            </a:pPr>
            <a:r>
              <a:rPr lang="en-US" sz="2200" dirty="0">
                <a:solidFill>
                  <a:srgbClr val="272D45"/>
                </a:solidFill>
                <a:latin typeface="Kanit Light" pitchFamily="34" charset="0"/>
                <a:ea typeface="Kanit Light" pitchFamily="34" charset="-122"/>
                <a:cs typeface="Kanit Light" pitchFamily="34" charset="-120"/>
              </a:rPr>
              <a:t>Design of Experiment (DOE)</a:t>
            </a:r>
            <a:endParaRPr lang="en-US" sz="2200" dirty="0"/>
          </a:p>
        </p:txBody>
      </p:sp>
      <p:sp>
        <p:nvSpPr>
          <p:cNvPr id="4" name="Text 2"/>
          <p:cNvSpPr/>
          <p:nvPr/>
        </p:nvSpPr>
        <p:spPr>
          <a:xfrm>
            <a:off x="793790" y="3489603"/>
            <a:ext cx="3978116" cy="2903220"/>
          </a:xfrm>
          <a:prstGeom prst="rect">
            <a:avLst/>
          </a:prstGeom>
          <a:noFill/>
          <a:ln/>
        </p:spPr>
        <p:txBody>
          <a:bodyPr wrap="square" lIns="0" tIns="0" rIns="0" bIns="0" rtlCol="0" anchor="t"/>
          <a:lstStyle/>
          <a:p>
            <a:pPr marL="0" indent="0">
              <a:lnSpc>
                <a:spcPts val="2850"/>
              </a:lnSpc>
              <a:buNone/>
            </a:pPr>
            <a:r>
              <a:rPr lang="en-US" sz="1750" dirty="0">
                <a:solidFill>
                  <a:srgbClr val="2C3249"/>
                </a:solidFill>
                <a:latin typeface="Martel Sans" pitchFamily="34" charset="0"/>
                <a:ea typeface="Martel Sans" pitchFamily="34" charset="-122"/>
                <a:cs typeface="Martel Sans" pitchFamily="34" charset="-120"/>
              </a:rPr>
              <a:t>Collaborated with experts to design simulation parameters. Discussed NMR, spectroscopy, liquid chromatography, and gas chromatography applications. Fixed peak positions and widths, varied areas, and used machine learning to predict small intensities.</a:t>
            </a:r>
            <a:endParaRPr lang="en-US" sz="1750" dirty="0"/>
          </a:p>
        </p:txBody>
      </p:sp>
      <p:sp>
        <p:nvSpPr>
          <p:cNvPr id="5" name="Text 3"/>
          <p:cNvSpPr/>
          <p:nvPr/>
        </p:nvSpPr>
        <p:spPr>
          <a:xfrm>
            <a:off x="5332928" y="2908459"/>
            <a:ext cx="2835235" cy="354330"/>
          </a:xfrm>
          <a:prstGeom prst="rect">
            <a:avLst/>
          </a:prstGeom>
          <a:noFill/>
          <a:ln/>
        </p:spPr>
        <p:txBody>
          <a:bodyPr wrap="none" lIns="0" tIns="0" rIns="0" bIns="0" rtlCol="0" anchor="t"/>
          <a:lstStyle/>
          <a:p>
            <a:pPr marL="0" indent="0">
              <a:lnSpc>
                <a:spcPts val="2750"/>
              </a:lnSpc>
              <a:buNone/>
            </a:pPr>
            <a:r>
              <a:rPr lang="en-US" sz="2200" dirty="0">
                <a:solidFill>
                  <a:srgbClr val="272D45"/>
                </a:solidFill>
                <a:latin typeface="Kanit Light" pitchFamily="34" charset="0"/>
                <a:ea typeface="Kanit Light" pitchFamily="34" charset="-122"/>
                <a:cs typeface="Kanit Light" pitchFamily="34" charset="-120"/>
              </a:rPr>
              <a:t>Spectrum Synthesis</a:t>
            </a:r>
            <a:endParaRPr lang="en-US" sz="2200" dirty="0"/>
          </a:p>
        </p:txBody>
      </p:sp>
      <p:sp>
        <p:nvSpPr>
          <p:cNvPr id="6" name="Text 4"/>
          <p:cNvSpPr/>
          <p:nvPr/>
        </p:nvSpPr>
        <p:spPr>
          <a:xfrm>
            <a:off x="5332928" y="3489603"/>
            <a:ext cx="3978116" cy="1814513"/>
          </a:xfrm>
          <a:prstGeom prst="rect">
            <a:avLst/>
          </a:prstGeom>
          <a:noFill/>
          <a:ln/>
        </p:spPr>
        <p:txBody>
          <a:bodyPr wrap="square" lIns="0" tIns="0" rIns="0" bIns="0" rtlCol="0" anchor="t"/>
          <a:lstStyle/>
          <a:p>
            <a:pPr marL="0" indent="0">
              <a:lnSpc>
                <a:spcPts val="2850"/>
              </a:lnSpc>
              <a:buNone/>
            </a:pPr>
            <a:r>
              <a:rPr lang="en-US" sz="1750" dirty="0">
                <a:solidFill>
                  <a:srgbClr val="2C3249"/>
                </a:solidFill>
                <a:latin typeface="Martel Sans" pitchFamily="34" charset="0"/>
                <a:ea typeface="Martel Sans" pitchFamily="34" charset="-122"/>
                <a:cs typeface="Martel Sans" pitchFamily="34" charset="-120"/>
              </a:rPr>
              <a:t>Fixed peak positions and sigma, varied areas, and added noise. Finalized sigma at 8 and centers at [20, 30, 40, 60, 70] for realistic spectra within [0, 100].</a:t>
            </a:r>
            <a:endParaRPr lang="en-US" sz="1750" dirty="0"/>
          </a:p>
        </p:txBody>
      </p:sp>
      <p:sp>
        <p:nvSpPr>
          <p:cNvPr id="7" name="Text 5"/>
          <p:cNvSpPr/>
          <p:nvPr/>
        </p:nvSpPr>
        <p:spPr>
          <a:xfrm>
            <a:off x="9872067" y="2908459"/>
            <a:ext cx="2835235" cy="354330"/>
          </a:xfrm>
          <a:prstGeom prst="rect">
            <a:avLst/>
          </a:prstGeom>
          <a:noFill/>
          <a:ln/>
        </p:spPr>
        <p:txBody>
          <a:bodyPr wrap="none" lIns="0" tIns="0" rIns="0" bIns="0" rtlCol="0" anchor="t"/>
          <a:lstStyle/>
          <a:p>
            <a:pPr marL="0" indent="0">
              <a:lnSpc>
                <a:spcPts val="2750"/>
              </a:lnSpc>
              <a:buNone/>
            </a:pPr>
            <a:r>
              <a:rPr lang="en-US" sz="2200" dirty="0">
                <a:solidFill>
                  <a:srgbClr val="272D45"/>
                </a:solidFill>
                <a:latin typeface="Kanit Light" pitchFamily="34" charset="0"/>
                <a:ea typeface="Kanit Light" pitchFamily="34" charset="-122"/>
                <a:cs typeface="Kanit Light" pitchFamily="34" charset="-120"/>
              </a:rPr>
              <a:t>Dataset Creation</a:t>
            </a:r>
            <a:endParaRPr lang="en-US" sz="2200" dirty="0"/>
          </a:p>
        </p:txBody>
      </p:sp>
      <p:sp>
        <p:nvSpPr>
          <p:cNvPr id="8" name="Text 6"/>
          <p:cNvSpPr/>
          <p:nvPr/>
        </p:nvSpPr>
        <p:spPr>
          <a:xfrm>
            <a:off x="9872067" y="3489603"/>
            <a:ext cx="3978116" cy="2540318"/>
          </a:xfrm>
          <a:prstGeom prst="rect">
            <a:avLst/>
          </a:prstGeom>
          <a:noFill/>
          <a:ln/>
        </p:spPr>
        <p:txBody>
          <a:bodyPr wrap="square" lIns="0" tIns="0" rIns="0" bIns="0" rtlCol="0" anchor="t"/>
          <a:lstStyle/>
          <a:p>
            <a:pPr marL="0" indent="0">
              <a:lnSpc>
                <a:spcPts val="2850"/>
              </a:lnSpc>
              <a:buNone/>
            </a:pPr>
            <a:r>
              <a:rPr lang="en-US" sz="1750" dirty="0">
                <a:solidFill>
                  <a:srgbClr val="2C3249"/>
                </a:solidFill>
                <a:latin typeface="Martel Sans" pitchFamily="34" charset="0"/>
                <a:ea typeface="Martel Sans" pitchFamily="34" charset="-122"/>
                <a:cs typeface="Martel Sans" pitchFamily="34" charset="-120"/>
              </a:rPr>
              <a:t>Generated 26,214 training, 6,554 validation, and 7,776 test samples. Trained for 4000 epochs with batch size equal to training data length. Tested area ratios from 100:1 to 1000:1, observing accuracy, MSE, MAE, and R2.</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77954" y="611624"/>
            <a:ext cx="11460123" cy="694730"/>
          </a:xfrm>
          <a:prstGeom prst="rect">
            <a:avLst/>
          </a:prstGeom>
          <a:noFill/>
          <a:ln/>
        </p:spPr>
        <p:txBody>
          <a:bodyPr wrap="none" lIns="0" tIns="0" rIns="0" bIns="0" rtlCol="0" anchor="t"/>
          <a:lstStyle/>
          <a:p>
            <a:pPr marL="0" indent="0">
              <a:lnSpc>
                <a:spcPts val="5450"/>
              </a:lnSpc>
              <a:buNone/>
            </a:pPr>
            <a:r>
              <a:rPr lang="en-US" sz="4350" dirty="0">
                <a:solidFill>
                  <a:srgbClr val="272D45"/>
                </a:solidFill>
                <a:latin typeface="Kanit Light" pitchFamily="34" charset="0"/>
                <a:ea typeface="Kanit Light" pitchFamily="34" charset="-122"/>
                <a:cs typeface="Kanit Light" pitchFamily="34" charset="-120"/>
              </a:rPr>
              <a:t>Training Data Overview for Model Development</a:t>
            </a:r>
            <a:endParaRPr lang="en-US" sz="4350" dirty="0"/>
          </a:p>
        </p:txBody>
      </p:sp>
      <p:pic>
        <p:nvPicPr>
          <p:cNvPr id="3" name="Image 0" descr="preencoded.png"/>
          <p:cNvPicPr>
            <a:picLocks noChangeAspect="1"/>
          </p:cNvPicPr>
          <p:nvPr/>
        </p:nvPicPr>
        <p:blipFill>
          <a:blip r:embed="rId3"/>
          <a:stretch>
            <a:fillRect/>
          </a:stretch>
        </p:blipFill>
        <p:spPr>
          <a:xfrm>
            <a:off x="785574" y="1894165"/>
            <a:ext cx="5013960" cy="2667476"/>
          </a:xfrm>
          <a:prstGeom prst="rect">
            <a:avLst/>
          </a:prstGeom>
        </p:spPr>
      </p:pic>
      <p:pic>
        <p:nvPicPr>
          <p:cNvPr id="4" name="Image 1" descr="preencoded.png"/>
          <p:cNvPicPr>
            <a:picLocks noChangeAspect="1"/>
          </p:cNvPicPr>
          <p:nvPr/>
        </p:nvPicPr>
        <p:blipFill>
          <a:blip r:embed="rId4"/>
          <a:stretch>
            <a:fillRect/>
          </a:stretch>
        </p:blipFill>
        <p:spPr>
          <a:xfrm>
            <a:off x="5977295" y="1894165"/>
            <a:ext cx="7867531" cy="2667476"/>
          </a:xfrm>
          <a:prstGeom prst="rect">
            <a:avLst/>
          </a:prstGeom>
        </p:spPr>
      </p:pic>
      <p:pic>
        <p:nvPicPr>
          <p:cNvPr id="5" name="Image 2" descr="preencoded.png"/>
          <p:cNvPicPr>
            <a:picLocks noChangeAspect="1"/>
          </p:cNvPicPr>
          <p:nvPr/>
        </p:nvPicPr>
        <p:blipFill>
          <a:blip r:embed="rId5"/>
          <a:stretch>
            <a:fillRect/>
          </a:stretch>
        </p:blipFill>
        <p:spPr>
          <a:xfrm>
            <a:off x="785574" y="4739402"/>
            <a:ext cx="13059251" cy="2667476"/>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645914" y="673537"/>
            <a:ext cx="5203031" cy="708660"/>
          </a:xfrm>
          <a:prstGeom prst="rect">
            <a:avLst/>
          </a:prstGeom>
          <a:noFill/>
          <a:ln/>
        </p:spPr>
        <p:txBody>
          <a:bodyPr wrap="square" lIns="0" tIns="0" rIns="0" bIns="0" rtlCol="0" anchor="t"/>
          <a:lstStyle/>
          <a:p>
            <a:pPr marL="0" indent="0">
              <a:lnSpc>
                <a:spcPts val="1850"/>
              </a:lnSpc>
              <a:buNone/>
            </a:pPr>
            <a:r>
              <a:rPr lang="en-US" sz="1150" b="1" dirty="0">
                <a:solidFill>
                  <a:srgbClr val="2C3249"/>
                </a:solidFill>
                <a:latin typeface="Martel Sans" pitchFamily="34" charset="0"/>
                <a:ea typeface="Martel Sans" pitchFamily="34" charset="-122"/>
                <a:cs typeface="Martel Sans" pitchFamily="34" charset="-120"/>
              </a:rPr>
              <a:t>After multiple cross validations, I found that a 600:1 ratio performs well in predicting both small areas (area &lt; 10) and large areas (area &gt; 200), with relative error under 2%.</a:t>
            </a:r>
            <a:endParaRPr lang="en-US" sz="1150" dirty="0"/>
          </a:p>
        </p:txBody>
      </p:sp>
      <p:pic>
        <p:nvPicPr>
          <p:cNvPr id="3" name="Image 0" descr="preencoded.png"/>
          <p:cNvPicPr>
            <a:picLocks noChangeAspect="1"/>
          </p:cNvPicPr>
          <p:nvPr/>
        </p:nvPicPr>
        <p:blipFill>
          <a:blip r:embed="rId3"/>
          <a:stretch>
            <a:fillRect/>
          </a:stretch>
        </p:blipFill>
        <p:spPr>
          <a:xfrm>
            <a:off x="645914" y="1589723"/>
            <a:ext cx="4233624" cy="2608302"/>
          </a:xfrm>
          <a:prstGeom prst="rect">
            <a:avLst/>
          </a:prstGeom>
        </p:spPr>
      </p:pic>
      <p:sp>
        <p:nvSpPr>
          <p:cNvPr id="4" name="Text 1"/>
          <p:cNvSpPr/>
          <p:nvPr/>
        </p:nvSpPr>
        <p:spPr>
          <a:xfrm>
            <a:off x="645914" y="4405551"/>
            <a:ext cx="5203031" cy="295275"/>
          </a:xfrm>
          <a:prstGeom prst="rect">
            <a:avLst/>
          </a:prstGeom>
          <a:noFill/>
          <a:ln/>
        </p:spPr>
        <p:txBody>
          <a:bodyPr wrap="none" lIns="0" tIns="0" rIns="0" bIns="0" rtlCol="0" anchor="t"/>
          <a:lstStyle/>
          <a:p>
            <a:pPr marL="0" indent="0">
              <a:lnSpc>
                <a:spcPts val="2300"/>
              </a:lnSpc>
              <a:buNone/>
            </a:pPr>
            <a:endParaRPr lang="en-US" sz="1450" dirty="0"/>
          </a:p>
        </p:txBody>
      </p:sp>
      <p:pic>
        <p:nvPicPr>
          <p:cNvPr id="5" name="Image 1" descr="preencoded.png"/>
          <p:cNvPicPr>
            <a:picLocks noChangeAspect="1"/>
          </p:cNvPicPr>
          <p:nvPr/>
        </p:nvPicPr>
        <p:blipFill>
          <a:blip r:embed="rId4"/>
          <a:stretch>
            <a:fillRect/>
          </a:stretch>
        </p:blipFill>
        <p:spPr>
          <a:xfrm>
            <a:off x="645914" y="4908352"/>
            <a:ext cx="4233624" cy="2648426"/>
          </a:xfrm>
          <a:prstGeom prst="rect">
            <a:avLst/>
          </a:prstGeom>
        </p:spPr>
      </p:pic>
      <p:sp>
        <p:nvSpPr>
          <p:cNvPr id="6" name="Text 2"/>
          <p:cNvSpPr/>
          <p:nvPr/>
        </p:nvSpPr>
        <p:spPr>
          <a:xfrm>
            <a:off x="6306860" y="876538"/>
            <a:ext cx="7685127" cy="1153239"/>
          </a:xfrm>
          <a:prstGeom prst="rect">
            <a:avLst/>
          </a:prstGeom>
          <a:noFill/>
          <a:ln/>
        </p:spPr>
        <p:txBody>
          <a:bodyPr wrap="square" lIns="0" tIns="0" rIns="0" bIns="0" rtlCol="0" anchor="t"/>
          <a:lstStyle/>
          <a:p>
            <a:pPr marL="0" indent="0">
              <a:lnSpc>
                <a:spcPts val="4500"/>
              </a:lnSpc>
              <a:buNone/>
            </a:pPr>
            <a:r>
              <a:rPr lang="en-US" sz="3600" dirty="0">
                <a:solidFill>
                  <a:srgbClr val="272D45"/>
                </a:solidFill>
                <a:latin typeface="Kanit Light" pitchFamily="34" charset="0"/>
                <a:ea typeface="Kanit Light" pitchFamily="34" charset="-122"/>
                <a:cs typeface="Kanit Light" pitchFamily="34" charset="-120"/>
              </a:rPr>
              <a:t>Model Training and Performance at best Amplitude ratio(600:1)</a:t>
            </a:r>
            <a:endParaRPr lang="en-US" sz="3600" dirty="0"/>
          </a:p>
        </p:txBody>
      </p:sp>
      <p:sp>
        <p:nvSpPr>
          <p:cNvPr id="7" name="Text 3"/>
          <p:cNvSpPr/>
          <p:nvPr/>
        </p:nvSpPr>
        <p:spPr>
          <a:xfrm>
            <a:off x="6306860" y="2329577"/>
            <a:ext cx="3704153" cy="609005"/>
          </a:xfrm>
          <a:prstGeom prst="rect">
            <a:avLst/>
          </a:prstGeom>
          <a:noFill/>
          <a:ln/>
        </p:spPr>
        <p:txBody>
          <a:bodyPr wrap="none" lIns="0" tIns="0" rIns="0" bIns="0" rtlCol="0" anchor="t"/>
          <a:lstStyle/>
          <a:p>
            <a:pPr marL="0" indent="0" algn="ctr">
              <a:lnSpc>
                <a:spcPts val="4750"/>
              </a:lnSpc>
              <a:buNone/>
            </a:pPr>
            <a:r>
              <a:rPr lang="en-US" sz="4750" dirty="0">
                <a:solidFill>
                  <a:srgbClr val="2C3249"/>
                </a:solidFill>
                <a:latin typeface="Kanit Light" pitchFamily="34" charset="0"/>
                <a:ea typeface="Kanit Light" pitchFamily="34" charset="-122"/>
                <a:cs typeface="Kanit Light" pitchFamily="34" charset="-120"/>
              </a:rPr>
              <a:t>90%</a:t>
            </a:r>
            <a:endParaRPr lang="en-US" sz="4750" dirty="0"/>
          </a:p>
        </p:txBody>
      </p:sp>
      <p:sp>
        <p:nvSpPr>
          <p:cNvPr id="8" name="Text 4"/>
          <p:cNvSpPr/>
          <p:nvPr/>
        </p:nvSpPr>
        <p:spPr>
          <a:xfrm>
            <a:off x="7005399" y="3169206"/>
            <a:ext cx="2307074" cy="288369"/>
          </a:xfrm>
          <a:prstGeom prst="rect">
            <a:avLst/>
          </a:prstGeom>
          <a:noFill/>
          <a:ln/>
        </p:spPr>
        <p:txBody>
          <a:bodyPr wrap="none" lIns="0" tIns="0" rIns="0" bIns="0" rtlCol="0" anchor="t"/>
          <a:lstStyle/>
          <a:p>
            <a:pPr marL="0" indent="0" algn="ctr">
              <a:lnSpc>
                <a:spcPts val="2250"/>
              </a:lnSpc>
              <a:buNone/>
            </a:pPr>
            <a:r>
              <a:rPr lang="en-US" sz="1800" dirty="0">
                <a:solidFill>
                  <a:srgbClr val="2C3249"/>
                </a:solidFill>
                <a:latin typeface="Kanit Light" pitchFamily="34" charset="0"/>
                <a:ea typeface="Kanit Light" pitchFamily="34" charset="-122"/>
                <a:cs typeface="Kanit Light" pitchFamily="34" charset="-120"/>
              </a:rPr>
              <a:t>Accuracy</a:t>
            </a:r>
            <a:endParaRPr lang="en-US" sz="1800" dirty="0"/>
          </a:p>
        </p:txBody>
      </p:sp>
      <p:sp>
        <p:nvSpPr>
          <p:cNvPr id="9" name="Text 5"/>
          <p:cNvSpPr/>
          <p:nvPr/>
        </p:nvSpPr>
        <p:spPr>
          <a:xfrm>
            <a:off x="6306860" y="3642122"/>
            <a:ext cx="3704153" cy="590550"/>
          </a:xfrm>
          <a:prstGeom prst="rect">
            <a:avLst/>
          </a:prstGeom>
          <a:noFill/>
          <a:ln/>
        </p:spPr>
        <p:txBody>
          <a:bodyPr wrap="square" lIns="0" tIns="0" rIns="0" bIns="0" rtlCol="0" anchor="t"/>
          <a:lstStyle/>
          <a:p>
            <a:pPr marL="0" indent="0" algn="ctr">
              <a:lnSpc>
                <a:spcPts val="2300"/>
              </a:lnSpc>
              <a:buNone/>
            </a:pPr>
            <a:r>
              <a:rPr lang="en-US" sz="1450" dirty="0">
                <a:solidFill>
                  <a:srgbClr val="2C3249"/>
                </a:solidFill>
                <a:latin typeface="Martel Sans" pitchFamily="34" charset="0"/>
                <a:ea typeface="Martel Sans" pitchFamily="34" charset="-122"/>
                <a:cs typeface="Martel Sans" pitchFamily="34" charset="-120"/>
              </a:rPr>
              <a:t>The percentage of correctly classified instances..</a:t>
            </a:r>
            <a:endParaRPr lang="en-US" sz="1450" dirty="0"/>
          </a:p>
        </p:txBody>
      </p:sp>
      <p:sp>
        <p:nvSpPr>
          <p:cNvPr id="10" name="Text 6"/>
          <p:cNvSpPr/>
          <p:nvPr/>
        </p:nvSpPr>
        <p:spPr>
          <a:xfrm>
            <a:off x="10287833" y="2329577"/>
            <a:ext cx="3704153" cy="609005"/>
          </a:xfrm>
          <a:prstGeom prst="rect">
            <a:avLst/>
          </a:prstGeom>
          <a:noFill/>
          <a:ln/>
        </p:spPr>
        <p:txBody>
          <a:bodyPr wrap="none" lIns="0" tIns="0" rIns="0" bIns="0" rtlCol="0" anchor="t"/>
          <a:lstStyle/>
          <a:p>
            <a:pPr marL="0" indent="0" algn="ctr">
              <a:lnSpc>
                <a:spcPts val="4750"/>
              </a:lnSpc>
              <a:buNone/>
            </a:pPr>
            <a:r>
              <a:rPr lang="en-US" sz="4750" dirty="0">
                <a:solidFill>
                  <a:srgbClr val="2C3249"/>
                </a:solidFill>
                <a:latin typeface="Kanit Light" pitchFamily="34" charset="0"/>
                <a:ea typeface="Kanit Light" pitchFamily="34" charset="-122"/>
                <a:cs typeface="Kanit Light" pitchFamily="34" charset="-120"/>
              </a:rPr>
              <a:t>0.46</a:t>
            </a:r>
            <a:endParaRPr lang="en-US" sz="4750" dirty="0"/>
          </a:p>
        </p:txBody>
      </p:sp>
      <p:sp>
        <p:nvSpPr>
          <p:cNvPr id="11" name="Text 7"/>
          <p:cNvSpPr/>
          <p:nvPr/>
        </p:nvSpPr>
        <p:spPr>
          <a:xfrm>
            <a:off x="10986373" y="3169206"/>
            <a:ext cx="2307074" cy="288369"/>
          </a:xfrm>
          <a:prstGeom prst="rect">
            <a:avLst/>
          </a:prstGeom>
          <a:noFill/>
          <a:ln/>
        </p:spPr>
        <p:txBody>
          <a:bodyPr wrap="none" lIns="0" tIns="0" rIns="0" bIns="0" rtlCol="0" anchor="t"/>
          <a:lstStyle/>
          <a:p>
            <a:pPr marL="0" indent="0" algn="ctr">
              <a:lnSpc>
                <a:spcPts val="2250"/>
              </a:lnSpc>
              <a:buNone/>
            </a:pPr>
            <a:r>
              <a:rPr lang="en-US" sz="1800" dirty="0">
                <a:solidFill>
                  <a:srgbClr val="2C3249"/>
                </a:solidFill>
                <a:latin typeface="Kanit Light" pitchFamily="34" charset="0"/>
                <a:ea typeface="Kanit Light" pitchFamily="34" charset="-122"/>
                <a:cs typeface="Kanit Light" pitchFamily="34" charset="-120"/>
              </a:rPr>
              <a:t>MSE</a:t>
            </a:r>
            <a:endParaRPr lang="en-US" sz="1800" dirty="0"/>
          </a:p>
        </p:txBody>
      </p:sp>
      <p:sp>
        <p:nvSpPr>
          <p:cNvPr id="12" name="Text 8"/>
          <p:cNvSpPr/>
          <p:nvPr/>
        </p:nvSpPr>
        <p:spPr>
          <a:xfrm>
            <a:off x="10287833" y="3642122"/>
            <a:ext cx="3704153" cy="590550"/>
          </a:xfrm>
          <a:prstGeom prst="rect">
            <a:avLst/>
          </a:prstGeom>
          <a:noFill/>
          <a:ln/>
        </p:spPr>
        <p:txBody>
          <a:bodyPr wrap="square" lIns="0" tIns="0" rIns="0" bIns="0" rtlCol="0" anchor="t"/>
          <a:lstStyle/>
          <a:p>
            <a:pPr marL="0" indent="0" algn="ctr">
              <a:lnSpc>
                <a:spcPts val="2300"/>
              </a:lnSpc>
              <a:buNone/>
            </a:pPr>
            <a:r>
              <a:rPr lang="en-US" sz="1450" dirty="0">
                <a:solidFill>
                  <a:srgbClr val="2C3249"/>
                </a:solidFill>
                <a:latin typeface="Martel Sans" pitchFamily="34" charset="0"/>
                <a:ea typeface="Martel Sans" pitchFamily="34" charset="-122"/>
                <a:cs typeface="Martel Sans" pitchFamily="34" charset="-120"/>
              </a:rPr>
              <a:t>Mean Squared Error at optimal performance.</a:t>
            </a:r>
            <a:endParaRPr lang="en-US" sz="1450" dirty="0"/>
          </a:p>
        </p:txBody>
      </p:sp>
      <p:sp>
        <p:nvSpPr>
          <p:cNvPr id="13" name="Text 9"/>
          <p:cNvSpPr/>
          <p:nvPr/>
        </p:nvSpPr>
        <p:spPr>
          <a:xfrm>
            <a:off x="6306860" y="4878586"/>
            <a:ext cx="3704153" cy="609005"/>
          </a:xfrm>
          <a:prstGeom prst="rect">
            <a:avLst/>
          </a:prstGeom>
          <a:noFill/>
          <a:ln/>
        </p:spPr>
        <p:txBody>
          <a:bodyPr wrap="none" lIns="0" tIns="0" rIns="0" bIns="0" rtlCol="0" anchor="t"/>
          <a:lstStyle/>
          <a:p>
            <a:pPr marL="0" indent="0" algn="ctr">
              <a:lnSpc>
                <a:spcPts val="4750"/>
              </a:lnSpc>
              <a:buNone/>
            </a:pPr>
            <a:r>
              <a:rPr lang="en-US" sz="4750" dirty="0">
                <a:solidFill>
                  <a:srgbClr val="2C3249"/>
                </a:solidFill>
                <a:latin typeface="Kanit Light" pitchFamily="34" charset="0"/>
                <a:ea typeface="Kanit Light" pitchFamily="34" charset="-122"/>
                <a:cs typeface="Kanit Light" pitchFamily="34" charset="-120"/>
              </a:rPr>
              <a:t>0.99</a:t>
            </a:r>
            <a:endParaRPr lang="en-US" sz="4750" dirty="0"/>
          </a:p>
        </p:txBody>
      </p:sp>
      <p:sp>
        <p:nvSpPr>
          <p:cNvPr id="14" name="Text 10"/>
          <p:cNvSpPr/>
          <p:nvPr/>
        </p:nvSpPr>
        <p:spPr>
          <a:xfrm>
            <a:off x="7005399" y="5718215"/>
            <a:ext cx="2307074" cy="288369"/>
          </a:xfrm>
          <a:prstGeom prst="rect">
            <a:avLst/>
          </a:prstGeom>
          <a:noFill/>
          <a:ln/>
        </p:spPr>
        <p:txBody>
          <a:bodyPr wrap="none" lIns="0" tIns="0" rIns="0" bIns="0" rtlCol="0" anchor="t"/>
          <a:lstStyle/>
          <a:p>
            <a:pPr marL="0" indent="0" algn="ctr">
              <a:lnSpc>
                <a:spcPts val="2250"/>
              </a:lnSpc>
              <a:buNone/>
            </a:pPr>
            <a:r>
              <a:rPr lang="en-US" sz="1800" dirty="0">
                <a:solidFill>
                  <a:srgbClr val="2C3249"/>
                </a:solidFill>
                <a:latin typeface="Kanit Light" pitchFamily="34" charset="0"/>
                <a:ea typeface="Kanit Light" pitchFamily="34" charset="-122"/>
                <a:cs typeface="Kanit Light" pitchFamily="34" charset="-120"/>
              </a:rPr>
              <a:t>R2 Score</a:t>
            </a:r>
            <a:endParaRPr lang="en-US" sz="1800" dirty="0"/>
          </a:p>
        </p:txBody>
      </p:sp>
      <p:sp>
        <p:nvSpPr>
          <p:cNvPr id="15" name="Text 11"/>
          <p:cNvSpPr/>
          <p:nvPr/>
        </p:nvSpPr>
        <p:spPr>
          <a:xfrm>
            <a:off x="6306860" y="6191131"/>
            <a:ext cx="3704153" cy="1181100"/>
          </a:xfrm>
          <a:prstGeom prst="rect">
            <a:avLst/>
          </a:prstGeom>
          <a:noFill/>
          <a:ln/>
        </p:spPr>
        <p:txBody>
          <a:bodyPr wrap="square" lIns="0" tIns="0" rIns="0" bIns="0" rtlCol="0" anchor="t"/>
          <a:lstStyle/>
          <a:p>
            <a:pPr marL="0" indent="0" algn="ctr">
              <a:lnSpc>
                <a:spcPts val="2300"/>
              </a:lnSpc>
              <a:buNone/>
            </a:pPr>
            <a:r>
              <a:rPr lang="en-US" sz="1450" dirty="0">
                <a:solidFill>
                  <a:srgbClr val="2C3249"/>
                </a:solidFill>
                <a:latin typeface="Martel Sans" pitchFamily="34" charset="0"/>
                <a:ea typeface="Martel Sans" pitchFamily="34" charset="-122"/>
                <a:cs typeface="Martel Sans" pitchFamily="34" charset="-120"/>
              </a:rPr>
              <a:t>Measures how well the model's predictions match the actual data; ranges from 0 to 1.</a:t>
            </a:r>
            <a:endParaRPr lang="en-US" sz="1450" dirty="0"/>
          </a:p>
        </p:txBody>
      </p:sp>
      <p:sp>
        <p:nvSpPr>
          <p:cNvPr id="16" name="Text 12"/>
          <p:cNvSpPr/>
          <p:nvPr/>
        </p:nvSpPr>
        <p:spPr>
          <a:xfrm>
            <a:off x="10287833" y="4878586"/>
            <a:ext cx="3704153" cy="609005"/>
          </a:xfrm>
          <a:prstGeom prst="rect">
            <a:avLst/>
          </a:prstGeom>
          <a:noFill/>
          <a:ln/>
        </p:spPr>
        <p:txBody>
          <a:bodyPr wrap="none" lIns="0" tIns="0" rIns="0" bIns="0" rtlCol="0" anchor="t"/>
          <a:lstStyle/>
          <a:p>
            <a:pPr marL="0" indent="0" algn="ctr">
              <a:lnSpc>
                <a:spcPts val="4750"/>
              </a:lnSpc>
              <a:buNone/>
            </a:pPr>
            <a:r>
              <a:rPr lang="en-US" sz="4750" dirty="0">
                <a:solidFill>
                  <a:srgbClr val="2C3249"/>
                </a:solidFill>
                <a:latin typeface="Kanit Light" pitchFamily="34" charset="0"/>
                <a:ea typeface="Kanit Light" pitchFamily="34" charset="-122"/>
                <a:cs typeface="Kanit Light" pitchFamily="34" charset="-120"/>
              </a:rPr>
              <a:t>0.49</a:t>
            </a:r>
            <a:endParaRPr lang="en-US" sz="4750" dirty="0"/>
          </a:p>
        </p:txBody>
      </p:sp>
      <p:sp>
        <p:nvSpPr>
          <p:cNvPr id="17" name="Text 13"/>
          <p:cNvSpPr/>
          <p:nvPr/>
        </p:nvSpPr>
        <p:spPr>
          <a:xfrm>
            <a:off x="10986373" y="5718215"/>
            <a:ext cx="2307074" cy="288369"/>
          </a:xfrm>
          <a:prstGeom prst="rect">
            <a:avLst/>
          </a:prstGeom>
          <a:noFill/>
          <a:ln/>
        </p:spPr>
        <p:txBody>
          <a:bodyPr wrap="none" lIns="0" tIns="0" rIns="0" bIns="0" rtlCol="0" anchor="t"/>
          <a:lstStyle/>
          <a:p>
            <a:pPr marL="0" indent="0" algn="ctr">
              <a:lnSpc>
                <a:spcPts val="2250"/>
              </a:lnSpc>
              <a:buNone/>
            </a:pPr>
            <a:r>
              <a:rPr lang="en-US" sz="1800" dirty="0">
                <a:solidFill>
                  <a:srgbClr val="2C3249"/>
                </a:solidFill>
                <a:latin typeface="Kanit Light" pitchFamily="34" charset="0"/>
                <a:ea typeface="Kanit Light" pitchFamily="34" charset="-122"/>
                <a:cs typeface="Kanit Light" pitchFamily="34" charset="-120"/>
              </a:rPr>
              <a:t>MAE</a:t>
            </a:r>
            <a:endParaRPr lang="en-US" sz="1800" dirty="0"/>
          </a:p>
        </p:txBody>
      </p:sp>
      <p:sp>
        <p:nvSpPr>
          <p:cNvPr id="18" name="Text 14"/>
          <p:cNvSpPr/>
          <p:nvPr/>
        </p:nvSpPr>
        <p:spPr>
          <a:xfrm>
            <a:off x="10287833" y="6191131"/>
            <a:ext cx="3704153" cy="590550"/>
          </a:xfrm>
          <a:prstGeom prst="rect">
            <a:avLst/>
          </a:prstGeom>
          <a:noFill/>
          <a:ln/>
        </p:spPr>
        <p:txBody>
          <a:bodyPr wrap="square" lIns="0" tIns="0" rIns="0" bIns="0" rtlCol="0" anchor="t"/>
          <a:lstStyle/>
          <a:p>
            <a:pPr marL="0" indent="0" algn="ctr">
              <a:lnSpc>
                <a:spcPts val="2300"/>
              </a:lnSpc>
              <a:buNone/>
            </a:pPr>
            <a:r>
              <a:rPr lang="en-US" sz="1450" dirty="0">
                <a:solidFill>
                  <a:srgbClr val="2C3249"/>
                </a:solidFill>
                <a:latin typeface="Martel Sans" pitchFamily="34" charset="0"/>
                <a:ea typeface="Martel Sans" pitchFamily="34" charset="-122"/>
                <a:cs typeface="Martel Sans" pitchFamily="34" charset="-120"/>
              </a:rPr>
              <a:t>Mean Absolute Errorat optimal performance.</a:t>
            </a:r>
            <a:endParaRPr lang="en-US" sz="14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4913709" y="475417"/>
            <a:ext cx="4802981" cy="540187"/>
          </a:xfrm>
          <a:prstGeom prst="rect">
            <a:avLst/>
          </a:prstGeom>
          <a:noFill/>
          <a:ln/>
        </p:spPr>
        <p:txBody>
          <a:bodyPr wrap="none" lIns="0" tIns="0" rIns="0" bIns="0" rtlCol="0" anchor="t"/>
          <a:lstStyle/>
          <a:p>
            <a:pPr marL="0" indent="0" algn="ctr">
              <a:lnSpc>
                <a:spcPts val="4250"/>
              </a:lnSpc>
              <a:buNone/>
            </a:pPr>
            <a:r>
              <a:rPr lang="en-US" sz="3400" dirty="0">
                <a:solidFill>
                  <a:srgbClr val="272D45"/>
                </a:solidFill>
                <a:latin typeface="Kanit Light" pitchFamily="34" charset="0"/>
                <a:ea typeface="Kanit Light" pitchFamily="34" charset="-122"/>
                <a:cs typeface="Kanit Light" pitchFamily="34" charset="-120"/>
              </a:rPr>
              <a:t>User Interface Integration</a:t>
            </a:r>
            <a:endParaRPr lang="en-US" sz="3400" dirty="0"/>
          </a:p>
        </p:txBody>
      </p:sp>
      <p:pic>
        <p:nvPicPr>
          <p:cNvPr id="3" name="Image 0" descr="preencoded.png"/>
          <p:cNvPicPr>
            <a:picLocks noChangeAspect="1"/>
          </p:cNvPicPr>
          <p:nvPr/>
        </p:nvPicPr>
        <p:blipFill>
          <a:blip r:embed="rId3"/>
          <a:stretch>
            <a:fillRect/>
          </a:stretch>
        </p:blipFill>
        <p:spPr>
          <a:xfrm>
            <a:off x="605076" y="1361361"/>
            <a:ext cx="4473416" cy="691515"/>
          </a:xfrm>
          <a:prstGeom prst="rect">
            <a:avLst/>
          </a:prstGeom>
        </p:spPr>
      </p:pic>
      <p:sp>
        <p:nvSpPr>
          <p:cNvPr id="4" name="Text 1"/>
          <p:cNvSpPr/>
          <p:nvPr/>
        </p:nvSpPr>
        <p:spPr>
          <a:xfrm>
            <a:off x="777954" y="2312194"/>
            <a:ext cx="2160984" cy="270034"/>
          </a:xfrm>
          <a:prstGeom prst="rect">
            <a:avLst/>
          </a:prstGeom>
          <a:noFill/>
          <a:ln/>
        </p:spPr>
        <p:txBody>
          <a:bodyPr wrap="none" lIns="0" tIns="0" rIns="0" bIns="0" rtlCol="0" anchor="t"/>
          <a:lstStyle/>
          <a:p>
            <a:pPr marL="0" indent="0" algn="l">
              <a:lnSpc>
                <a:spcPts val="2100"/>
              </a:lnSpc>
              <a:buNone/>
            </a:pPr>
            <a:r>
              <a:rPr lang="en-US" sz="1700" dirty="0">
                <a:solidFill>
                  <a:srgbClr val="2C3249"/>
                </a:solidFill>
                <a:latin typeface="Kanit Light" pitchFamily="34" charset="0"/>
                <a:ea typeface="Kanit Light" pitchFamily="34" charset="-122"/>
                <a:cs typeface="Kanit Light" pitchFamily="34" charset="-120"/>
              </a:rPr>
              <a:t>Input</a:t>
            </a:r>
            <a:endParaRPr lang="en-US" sz="1700" dirty="0"/>
          </a:p>
        </p:txBody>
      </p:sp>
      <p:sp>
        <p:nvSpPr>
          <p:cNvPr id="5" name="Text 2"/>
          <p:cNvSpPr/>
          <p:nvPr/>
        </p:nvSpPr>
        <p:spPr>
          <a:xfrm>
            <a:off x="777954" y="2685931"/>
            <a:ext cx="4127659" cy="276582"/>
          </a:xfrm>
          <a:prstGeom prst="rect">
            <a:avLst/>
          </a:prstGeom>
          <a:noFill/>
          <a:ln/>
        </p:spPr>
        <p:txBody>
          <a:bodyPr wrap="none" lIns="0" tIns="0" rIns="0" bIns="0" rtlCol="0" anchor="t"/>
          <a:lstStyle/>
          <a:p>
            <a:pPr marL="0" indent="0" algn="l">
              <a:lnSpc>
                <a:spcPts val="2150"/>
              </a:lnSpc>
              <a:buNone/>
            </a:pPr>
            <a:r>
              <a:rPr lang="en-US" sz="1350" dirty="0">
                <a:solidFill>
                  <a:srgbClr val="2C3249"/>
                </a:solidFill>
                <a:latin typeface="Martel Sans" pitchFamily="34" charset="0"/>
                <a:ea typeface="Martel Sans" pitchFamily="34" charset="-122"/>
                <a:cs typeface="Martel Sans" pitchFamily="34" charset="-120"/>
              </a:rPr>
              <a:t>Users enter area values to create spectral graph.</a:t>
            </a:r>
            <a:endParaRPr lang="en-US" sz="1350" dirty="0"/>
          </a:p>
        </p:txBody>
      </p:sp>
      <p:pic>
        <p:nvPicPr>
          <p:cNvPr id="6" name="Image 1" descr="preencoded.png"/>
          <p:cNvPicPr>
            <a:picLocks noChangeAspect="1"/>
          </p:cNvPicPr>
          <p:nvPr/>
        </p:nvPicPr>
        <p:blipFill>
          <a:blip r:embed="rId4"/>
          <a:stretch>
            <a:fillRect/>
          </a:stretch>
        </p:blipFill>
        <p:spPr>
          <a:xfrm>
            <a:off x="5078492" y="1361361"/>
            <a:ext cx="4473416" cy="691515"/>
          </a:xfrm>
          <a:prstGeom prst="rect">
            <a:avLst/>
          </a:prstGeom>
        </p:spPr>
      </p:pic>
      <p:sp>
        <p:nvSpPr>
          <p:cNvPr id="7" name="Text 3"/>
          <p:cNvSpPr/>
          <p:nvPr/>
        </p:nvSpPr>
        <p:spPr>
          <a:xfrm>
            <a:off x="5251371" y="2312194"/>
            <a:ext cx="2160984" cy="270034"/>
          </a:xfrm>
          <a:prstGeom prst="rect">
            <a:avLst/>
          </a:prstGeom>
          <a:noFill/>
          <a:ln/>
        </p:spPr>
        <p:txBody>
          <a:bodyPr wrap="none" lIns="0" tIns="0" rIns="0" bIns="0" rtlCol="0" anchor="t"/>
          <a:lstStyle/>
          <a:p>
            <a:pPr marL="0" indent="0" algn="l">
              <a:lnSpc>
                <a:spcPts val="2100"/>
              </a:lnSpc>
              <a:buNone/>
            </a:pPr>
            <a:r>
              <a:rPr lang="en-US" sz="1700" dirty="0">
                <a:solidFill>
                  <a:srgbClr val="2C3249"/>
                </a:solidFill>
                <a:latin typeface="Kanit Light" pitchFamily="34" charset="0"/>
                <a:ea typeface="Kanit Light" pitchFamily="34" charset="-122"/>
                <a:cs typeface="Kanit Light" pitchFamily="34" charset="-120"/>
              </a:rPr>
              <a:t>Processing</a:t>
            </a:r>
            <a:endParaRPr lang="en-US" sz="1700" dirty="0"/>
          </a:p>
        </p:txBody>
      </p:sp>
      <p:sp>
        <p:nvSpPr>
          <p:cNvPr id="8" name="Text 4"/>
          <p:cNvSpPr/>
          <p:nvPr/>
        </p:nvSpPr>
        <p:spPr>
          <a:xfrm>
            <a:off x="5251371" y="2685931"/>
            <a:ext cx="4127659" cy="276582"/>
          </a:xfrm>
          <a:prstGeom prst="rect">
            <a:avLst/>
          </a:prstGeom>
          <a:noFill/>
          <a:ln/>
        </p:spPr>
        <p:txBody>
          <a:bodyPr wrap="none" lIns="0" tIns="0" rIns="0" bIns="0" rtlCol="0" anchor="t"/>
          <a:lstStyle/>
          <a:p>
            <a:pPr marL="0" indent="0" algn="l">
              <a:lnSpc>
                <a:spcPts val="2150"/>
              </a:lnSpc>
              <a:buNone/>
            </a:pPr>
            <a:r>
              <a:rPr lang="en-US" sz="1350" dirty="0">
                <a:solidFill>
                  <a:srgbClr val="2C3249"/>
                </a:solidFill>
                <a:latin typeface="Martel Sans" pitchFamily="34" charset="0"/>
                <a:ea typeface="Martel Sans" pitchFamily="34" charset="-122"/>
                <a:cs typeface="Martel Sans" pitchFamily="34" charset="-120"/>
              </a:rPr>
              <a:t>Model predicts based on input data.</a:t>
            </a:r>
            <a:endParaRPr lang="en-US" sz="1350" dirty="0"/>
          </a:p>
        </p:txBody>
      </p:sp>
      <p:pic>
        <p:nvPicPr>
          <p:cNvPr id="9" name="Image 2" descr="preencoded.png"/>
          <p:cNvPicPr>
            <a:picLocks noChangeAspect="1"/>
          </p:cNvPicPr>
          <p:nvPr/>
        </p:nvPicPr>
        <p:blipFill>
          <a:blip r:embed="rId5"/>
          <a:stretch>
            <a:fillRect/>
          </a:stretch>
        </p:blipFill>
        <p:spPr>
          <a:xfrm>
            <a:off x="9551908" y="1361361"/>
            <a:ext cx="4473416" cy="691515"/>
          </a:xfrm>
          <a:prstGeom prst="rect">
            <a:avLst/>
          </a:prstGeom>
        </p:spPr>
      </p:pic>
      <p:sp>
        <p:nvSpPr>
          <p:cNvPr id="10" name="Text 5"/>
          <p:cNvSpPr/>
          <p:nvPr/>
        </p:nvSpPr>
        <p:spPr>
          <a:xfrm>
            <a:off x="9724787" y="2312194"/>
            <a:ext cx="2160984" cy="270034"/>
          </a:xfrm>
          <a:prstGeom prst="rect">
            <a:avLst/>
          </a:prstGeom>
          <a:noFill/>
          <a:ln/>
        </p:spPr>
        <p:txBody>
          <a:bodyPr wrap="none" lIns="0" tIns="0" rIns="0" bIns="0" rtlCol="0" anchor="t"/>
          <a:lstStyle/>
          <a:p>
            <a:pPr marL="0" indent="0" algn="l">
              <a:lnSpc>
                <a:spcPts val="2100"/>
              </a:lnSpc>
              <a:buNone/>
            </a:pPr>
            <a:r>
              <a:rPr lang="en-US" sz="1700" dirty="0">
                <a:solidFill>
                  <a:srgbClr val="2C3249"/>
                </a:solidFill>
                <a:latin typeface="Kanit Light" pitchFamily="34" charset="0"/>
                <a:ea typeface="Kanit Light" pitchFamily="34" charset="-122"/>
                <a:cs typeface="Kanit Light" pitchFamily="34" charset="-120"/>
              </a:rPr>
              <a:t>Output</a:t>
            </a:r>
            <a:endParaRPr lang="en-US" sz="1700" dirty="0"/>
          </a:p>
        </p:txBody>
      </p:sp>
      <p:sp>
        <p:nvSpPr>
          <p:cNvPr id="11" name="Text 6"/>
          <p:cNvSpPr/>
          <p:nvPr/>
        </p:nvSpPr>
        <p:spPr>
          <a:xfrm>
            <a:off x="9724787" y="2685931"/>
            <a:ext cx="4127659" cy="553164"/>
          </a:xfrm>
          <a:prstGeom prst="rect">
            <a:avLst/>
          </a:prstGeom>
          <a:noFill/>
          <a:ln/>
        </p:spPr>
        <p:txBody>
          <a:bodyPr wrap="square" lIns="0" tIns="0" rIns="0" bIns="0" rtlCol="0" anchor="t"/>
          <a:lstStyle/>
          <a:p>
            <a:pPr marL="0" indent="0" algn="l">
              <a:lnSpc>
                <a:spcPts val="2150"/>
              </a:lnSpc>
              <a:buNone/>
            </a:pPr>
            <a:r>
              <a:rPr lang="en-US" sz="1350" dirty="0">
                <a:solidFill>
                  <a:srgbClr val="2C3249"/>
                </a:solidFill>
                <a:latin typeface="Martel Sans" pitchFamily="34" charset="0"/>
                <a:ea typeface="Martel Sans" pitchFamily="34" charset="-122"/>
                <a:cs typeface="Martel Sans" pitchFamily="34" charset="-120"/>
              </a:rPr>
              <a:t>Comparison of predicted and original spectral graphs.</a:t>
            </a:r>
            <a:endParaRPr lang="en-US" sz="1350" dirty="0"/>
          </a:p>
        </p:txBody>
      </p:sp>
      <p:pic>
        <p:nvPicPr>
          <p:cNvPr id="14" name="Picture 13" descr="A screenshot of a computer&#10;&#10;Description automatically generated">
            <a:extLst>
              <a:ext uri="{FF2B5EF4-FFF2-40B4-BE49-F238E27FC236}">
                <a16:creationId xmlns:a16="http://schemas.microsoft.com/office/drawing/2014/main" id="{CA1A15AA-ABC0-8B2F-6E29-02273EFC127D}"/>
              </a:ext>
            </a:extLst>
          </p:cNvPr>
          <p:cNvPicPr>
            <a:picLocks noChangeAspect="1"/>
          </p:cNvPicPr>
          <p:nvPr/>
        </p:nvPicPr>
        <p:blipFill>
          <a:blip r:embed="rId6"/>
          <a:stretch>
            <a:fillRect/>
          </a:stretch>
        </p:blipFill>
        <p:spPr>
          <a:xfrm>
            <a:off x="-3413" y="3215283"/>
            <a:ext cx="14630400" cy="5005964"/>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0972800" y="0"/>
            <a:ext cx="3657600" cy="8229600"/>
          </a:xfrm>
          <a:prstGeom prst="rect">
            <a:avLst/>
          </a:prstGeom>
        </p:spPr>
      </p:pic>
      <p:sp>
        <p:nvSpPr>
          <p:cNvPr id="3" name="Text 0"/>
          <p:cNvSpPr/>
          <p:nvPr/>
        </p:nvSpPr>
        <p:spPr>
          <a:xfrm>
            <a:off x="760690" y="599242"/>
            <a:ext cx="5434132" cy="679252"/>
          </a:xfrm>
          <a:prstGeom prst="rect">
            <a:avLst/>
          </a:prstGeom>
          <a:noFill/>
          <a:ln/>
        </p:spPr>
        <p:txBody>
          <a:bodyPr wrap="none" lIns="0" tIns="0" rIns="0" bIns="0" rtlCol="0" anchor="t"/>
          <a:lstStyle/>
          <a:p>
            <a:pPr marL="0" indent="0">
              <a:lnSpc>
                <a:spcPts val="5300"/>
              </a:lnSpc>
              <a:buNone/>
            </a:pPr>
            <a:r>
              <a:rPr lang="en-US" sz="4250" dirty="0">
                <a:solidFill>
                  <a:srgbClr val="272D45"/>
                </a:solidFill>
                <a:latin typeface="Kanit Light" pitchFamily="34" charset="0"/>
                <a:ea typeface="Kanit Light" pitchFamily="34" charset="-122"/>
                <a:cs typeface="Kanit Light" pitchFamily="34" charset="-120"/>
              </a:rPr>
              <a:t>Key Learnings</a:t>
            </a:r>
            <a:endParaRPr lang="en-US" sz="4250" dirty="0"/>
          </a:p>
        </p:txBody>
      </p:sp>
      <p:pic>
        <p:nvPicPr>
          <p:cNvPr id="4" name="Image 1" descr="preencoded.png"/>
          <p:cNvPicPr>
            <a:picLocks noChangeAspect="1"/>
          </p:cNvPicPr>
          <p:nvPr/>
        </p:nvPicPr>
        <p:blipFill>
          <a:blip r:embed="rId4"/>
          <a:stretch>
            <a:fillRect/>
          </a:stretch>
        </p:blipFill>
        <p:spPr>
          <a:xfrm>
            <a:off x="760690" y="1604486"/>
            <a:ext cx="543401" cy="543401"/>
          </a:xfrm>
          <a:prstGeom prst="rect">
            <a:avLst/>
          </a:prstGeom>
        </p:spPr>
      </p:pic>
      <p:sp>
        <p:nvSpPr>
          <p:cNvPr id="5" name="Text 1"/>
          <p:cNvSpPr/>
          <p:nvPr/>
        </p:nvSpPr>
        <p:spPr>
          <a:xfrm>
            <a:off x="760690" y="2365177"/>
            <a:ext cx="2717006" cy="339566"/>
          </a:xfrm>
          <a:prstGeom prst="rect">
            <a:avLst/>
          </a:prstGeom>
          <a:noFill/>
          <a:ln/>
        </p:spPr>
        <p:txBody>
          <a:bodyPr wrap="none" lIns="0" tIns="0" rIns="0" bIns="0" rtlCol="0" anchor="t"/>
          <a:lstStyle/>
          <a:p>
            <a:pPr marL="0" indent="0" algn="l">
              <a:lnSpc>
                <a:spcPts val="2650"/>
              </a:lnSpc>
              <a:buNone/>
            </a:pPr>
            <a:r>
              <a:rPr lang="en-US" sz="2100" dirty="0">
                <a:solidFill>
                  <a:srgbClr val="2C3249"/>
                </a:solidFill>
                <a:latin typeface="Kanit Light" pitchFamily="34" charset="0"/>
                <a:ea typeface="Kanit Light" pitchFamily="34" charset="-122"/>
                <a:cs typeface="Kanit Light" pitchFamily="34" charset="-120"/>
              </a:rPr>
              <a:t>Multithreading</a:t>
            </a:r>
            <a:endParaRPr lang="en-US" sz="2100" dirty="0"/>
          </a:p>
        </p:txBody>
      </p:sp>
      <p:sp>
        <p:nvSpPr>
          <p:cNvPr id="6" name="Text 2"/>
          <p:cNvSpPr/>
          <p:nvPr/>
        </p:nvSpPr>
        <p:spPr>
          <a:xfrm>
            <a:off x="760690" y="2835116"/>
            <a:ext cx="4562713" cy="695563"/>
          </a:xfrm>
          <a:prstGeom prst="rect">
            <a:avLst/>
          </a:prstGeom>
          <a:noFill/>
          <a:ln/>
        </p:spPr>
        <p:txBody>
          <a:bodyPr wrap="square" lIns="0" tIns="0" rIns="0" bIns="0" rtlCol="0" anchor="t"/>
          <a:lstStyle/>
          <a:p>
            <a:pPr marL="0" indent="0" algn="l">
              <a:lnSpc>
                <a:spcPts val="2700"/>
              </a:lnSpc>
              <a:buNone/>
            </a:pPr>
            <a:r>
              <a:rPr lang="en-US" sz="1700" dirty="0">
                <a:solidFill>
                  <a:srgbClr val="2C3249"/>
                </a:solidFill>
                <a:latin typeface="Martel Sans" pitchFamily="34" charset="0"/>
                <a:ea typeface="Martel Sans" pitchFamily="34" charset="-122"/>
                <a:cs typeface="Martel Sans" pitchFamily="34" charset="-120"/>
              </a:rPr>
              <a:t>Used Python's ThreadPoolExecutor for efficient data generation.</a:t>
            </a:r>
            <a:endParaRPr lang="en-US" sz="1700" dirty="0"/>
          </a:p>
        </p:txBody>
      </p:sp>
      <p:pic>
        <p:nvPicPr>
          <p:cNvPr id="7" name="Image 2" descr="preencoded.png"/>
          <p:cNvPicPr>
            <a:picLocks noChangeAspect="1"/>
          </p:cNvPicPr>
          <p:nvPr/>
        </p:nvPicPr>
        <p:blipFill>
          <a:blip r:embed="rId5"/>
          <a:stretch>
            <a:fillRect/>
          </a:stretch>
        </p:blipFill>
        <p:spPr>
          <a:xfrm>
            <a:off x="5616886" y="4182666"/>
            <a:ext cx="543401" cy="543401"/>
          </a:xfrm>
          <a:prstGeom prst="rect">
            <a:avLst/>
          </a:prstGeom>
        </p:spPr>
      </p:pic>
      <p:sp>
        <p:nvSpPr>
          <p:cNvPr id="8" name="Text 3"/>
          <p:cNvSpPr/>
          <p:nvPr/>
        </p:nvSpPr>
        <p:spPr>
          <a:xfrm>
            <a:off x="5649397" y="2365177"/>
            <a:ext cx="2717006" cy="339566"/>
          </a:xfrm>
          <a:prstGeom prst="rect">
            <a:avLst/>
          </a:prstGeom>
          <a:noFill/>
          <a:ln/>
        </p:spPr>
        <p:txBody>
          <a:bodyPr wrap="none" lIns="0" tIns="0" rIns="0" bIns="0" rtlCol="0" anchor="t"/>
          <a:lstStyle/>
          <a:p>
            <a:pPr marL="0" indent="0" algn="l">
              <a:lnSpc>
                <a:spcPts val="2650"/>
              </a:lnSpc>
              <a:buNone/>
            </a:pPr>
            <a:r>
              <a:rPr lang="en-US" sz="2100" dirty="0">
                <a:solidFill>
                  <a:srgbClr val="2C3249"/>
                </a:solidFill>
                <a:latin typeface="Kanit Light" pitchFamily="34" charset="0"/>
                <a:ea typeface="Kanit Light" pitchFamily="34" charset="-122"/>
                <a:cs typeface="Kanit Light" pitchFamily="34" charset="-120"/>
              </a:rPr>
              <a:t>Docker</a:t>
            </a:r>
            <a:endParaRPr lang="en-US" sz="2100" dirty="0"/>
          </a:p>
        </p:txBody>
      </p:sp>
      <p:sp>
        <p:nvSpPr>
          <p:cNvPr id="9" name="Text 4"/>
          <p:cNvSpPr/>
          <p:nvPr/>
        </p:nvSpPr>
        <p:spPr>
          <a:xfrm>
            <a:off x="5649397" y="2835116"/>
            <a:ext cx="4562713" cy="695563"/>
          </a:xfrm>
          <a:prstGeom prst="rect">
            <a:avLst/>
          </a:prstGeom>
          <a:noFill/>
          <a:ln/>
        </p:spPr>
        <p:txBody>
          <a:bodyPr wrap="square" lIns="0" tIns="0" rIns="0" bIns="0" rtlCol="0" anchor="t"/>
          <a:lstStyle/>
          <a:p>
            <a:pPr marL="0" indent="0" algn="l">
              <a:lnSpc>
                <a:spcPts val="2700"/>
              </a:lnSpc>
              <a:buNone/>
            </a:pPr>
            <a:r>
              <a:rPr lang="en-US" sz="1700" dirty="0">
                <a:solidFill>
                  <a:srgbClr val="2C3249"/>
                </a:solidFill>
                <a:latin typeface="Martel Sans" pitchFamily="34" charset="0"/>
                <a:ea typeface="Martel Sans" pitchFamily="34" charset="-122"/>
                <a:cs typeface="Martel Sans" pitchFamily="34" charset="-120"/>
              </a:rPr>
              <a:t>Built and configured Docker environment for model training.</a:t>
            </a:r>
            <a:endParaRPr lang="en-US" sz="1700" dirty="0"/>
          </a:p>
        </p:txBody>
      </p:sp>
      <p:pic>
        <p:nvPicPr>
          <p:cNvPr id="10" name="Image 3" descr="preencoded.png"/>
          <p:cNvPicPr>
            <a:picLocks noChangeAspect="1"/>
          </p:cNvPicPr>
          <p:nvPr/>
        </p:nvPicPr>
        <p:blipFill>
          <a:blip r:embed="rId6"/>
          <a:stretch>
            <a:fillRect/>
          </a:stretch>
        </p:blipFill>
        <p:spPr>
          <a:xfrm>
            <a:off x="760690" y="4182666"/>
            <a:ext cx="543401" cy="543401"/>
          </a:xfrm>
          <a:prstGeom prst="rect">
            <a:avLst/>
          </a:prstGeom>
        </p:spPr>
      </p:pic>
      <p:sp>
        <p:nvSpPr>
          <p:cNvPr id="11" name="Text 5"/>
          <p:cNvSpPr/>
          <p:nvPr/>
        </p:nvSpPr>
        <p:spPr>
          <a:xfrm>
            <a:off x="760690" y="4943356"/>
            <a:ext cx="2717006" cy="339566"/>
          </a:xfrm>
          <a:prstGeom prst="rect">
            <a:avLst/>
          </a:prstGeom>
          <a:noFill/>
          <a:ln/>
        </p:spPr>
        <p:txBody>
          <a:bodyPr wrap="none" lIns="0" tIns="0" rIns="0" bIns="0" rtlCol="0" anchor="t"/>
          <a:lstStyle/>
          <a:p>
            <a:pPr marL="0" indent="0" algn="l">
              <a:lnSpc>
                <a:spcPts val="2650"/>
              </a:lnSpc>
              <a:buNone/>
            </a:pPr>
            <a:r>
              <a:rPr lang="en-US" sz="2100" dirty="0">
                <a:solidFill>
                  <a:srgbClr val="2C3249"/>
                </a:solidFill>
                <a:latin typeface="Kanit Light" pitchFamily="34" charset="0"/>
                <a:ea typeface="Kanit Light" pitchFamily="34" charset="-122"/>
                <a:cs typeface="Kanit Light" pitchFamily="34" charset="-120"/>
              </a:rPr>
              <a:t>Data Analysis</a:t>
            </a:r>
            <a:endParaRPr lang="en-US" sz="2100" dirty="0"/>
          </a:p>
        </p:txBody>
      </p:sp>
      <p:sp>
        <p:nvSpPr>
          <p:cNvPr id="12" name="Text 6"/>
          <p:cNvSpPr/>
          <p:nvPr/>
        </p:nvSpPr>
        <p:spPr>
          <a:xfrm>
            <a:off x="760690" y="5413296"/>
            <a:ext cx="4562713" cy="695563"/>
          </a:xfrm>
          <a:prstGeom prst="rect">
            <a:avLst/>
          </a:prstGeom>
          <a:noFill/>
          <a:ln/>
        </p:spPr>
        <p:txBody>
          <a:bodyPr wrap="square" lIns="0" tIns="0" rIns="0" bIns="0" rtlCol="0" anchor="t"/>
          <a:lstStyle/>
          <a:p>
            <a:pPr marL="0" indent="0" algn="l">
              <a:lnSpc>
                <a:spcPts val="2700"/>
              </a:lnSpc>
              <a:buNone/>
            </a:pPr>
            <a:r>
              <a:rPr lang="en-US" sz="1700" dirty="0">
                <a:solidFill>
                  <a:srgbClr val="2C3249"/>
                </a:solidFill>
                <a:latin typeface="Martel Sans" pitchFamily="34" charset="0"/>
                <a:ea typeface="Martel Sans" pitchFamily="34" charset="-122"/>
                <a:cs typeface="Martel Sans" pitchFamily="34" charset="-120"/>
              </a:rPr>
              <a:t>Mastered spectral data simulation and performance analysis techniques.</a:t>
            </a:r>
            <a:endParaRPr lang="en-US" sz="1700" dirty="0"/>
          </a:p>
        </p:txBody>
      </p:sp>
      <p:pic>
        <p:nvPicPr>
          <p:cNvPr id="13" name="Image 4" descr="preencoded.png"/>
          <p:cNvPicPr>
            <a:picLocks noChangeAspect="1"/>
          </p:cNvPicPr>
          <p:nvPr/>
        </p:nvPicPr>
        <p:blipFill>
          <a:blip r:embed="rId7"/>
          <a:stretch>
            <a:fillRect/>
          </a:stretch>
        </p:blipFill>
        <p:spPr>
          <a:xfrm>
            <a:off x="5651421" y="1599438"/>
            <a:ext cx="543401" cy="543401"/>
          </a:xfrm>
          <a:prstGeom prst="rect">
            <a:avLst/>
          </a:prstGeom>
        </p:spPr>
      </p:pic>
      <p:sp>
        <p:nvSpPr>
          <p:cNvPr id="14" name="Text 7"/>
          <p:cNvSpPr/>
          <p:nvPr/>
        </p:nvSpPr>
        <p:spPr>
          <a:xfrm>
            <a:off x="5649397" y="4943356"/>
            <a:ext cx="2717006" cy="339566"/>
          </a:xfrm>
          <a:prstGeom prst="rect">
            <a:avLst/>
          </a:prstGeom>
          <a:noFill/>
          <a:ln/>
        </p:spPr>
        <p:txBody>
          <a:bodyPr wrap="none" lIns="0" tIns="0" rIns="0" bIns="0" rtlCol="0" anchor="t"/>
          <a:lstStyle/>
          <a:p>
            <a:pPr marL="0" indent="0" algn="l">
              <a:lnSpc>
                <a:spcPts val="2650"/>
              </a:lnSpc>
              <a:buNone/>
            </a:pPr>
            <a:r>
              <a:rPr lang="en-US" sz="2100" dirty="0">
                <a:solidFill>
                  <a:srgbClr val="2C3249"/>
                </a:solidFill>
                <a:latin typeface="Kanit Light" pitchFamily="34" charset="0"/>
                <a:ea typeface="Kanit Light" pitchFamily="34" charset="-122"/>
                <a:cs typeface="Kanit Light" pitchFamily="34" charset="-120"/>
              </a:rPr>
              <a:t>Soft Skills</a:t>
            </a:r>
            <a:endParaRPr lang="en-US" sz="2100" dirty="0"/>
          </a:p>
        </p:txBody>
      </p:sp>
      <p:sp>
        <p:nvSpPr>
          <p:cNvPr id="15" name="Text 8"/>
          <p:cNvSpPr/>
          <p:nvPr/>
        </p:nvSpPr>
        <p:spPr>
          <a:xfrm>
            <a:off x="5649397" y="5413296"/>
            <a:ext cx="4562713" cy="1738908"/>
          </a:xfrm>
          <a:prstGeom prst="rect">
            <a:avLst/>
          </a:prstGeom>
          <a:noFill/>
          <a:ln/>
        </p:spPr>
        <p:txBody>
          <a:bodyPr wrap="square" lIns="0" tIns="0" rIns="0" bIns="0" rtlCol="0" anchor="t"/>
          <a:lstStyle/>
          <a:p>
            <a:pPr marL="0" indent="0" algn="l">
              <a:lnSpc>
                <a:spcPts val="2700"/>
              </a:lnSpc>
              <a:buNone/>
            </a:pPr>
            <a:r>
              <a:rPr lang="en-US" sz="1600" b="0" i="0" dirty="0">
                <a:solidFill>
                  <a:srgbClr val="1B1B1D"/>
                </a:solidFill>
                <a:effectLst/>
                <a:latin typeface="HelveticaNeue"/>
              </a:rPr>
              <a:t>Effectively communicated with experts, captured cross-disciplinary requirements, and translated them into technical solutions.</a:t>
            </a:r>
            <a:endParaRPr lang="en-US" sz="1700" dirty="0">
              <a:solidFill>
                <a:srgbClr val="2C3249"/>
              </a:solidFill>
              <a:latin typeface="Martel Sans" pitchFamily="34" charset="0"/>
              <a:cs typeface="Martel Sans" pitchFamily="34" charset="-120"/>
            </a:endParaRPr>
          </a:p>
        </p:txBody>
      </p:sp>
      <p:sp>
        <p:nvSpPr>
          <p:cNvPr id="16" name="Text 9"/>
          <p:cNvSpPr/>
          <p:nvPr/>
        </p:nvSpPr>
        <p:spPr>
          <a:xfrm>
            <a:off x="5649397" y="7282577"/>
            <a:ext cx="4562713" cy="347782"/>
          </a:xfrm>
          <a:prstGeom prst="rect">
            <a:avLst/>
          </a:prstGeom>
          <a:noFill/>
          <a:ln/>
        </p:spPr>
        <p:txBody>
          <a:bodyPr wrap="none" lIns="0" tIns="0" rIns="0" bIns="0" rtlCol="0" anchor="t"/>
          <a:lstStyle/>
          <a:p>
            <a:pPr marL="0" indent="0" algn="l">
              <a:lnSpc>
                <a:spcPts val="2700"/>
              </a:lnSpc>
              <a:buNone/>
            </a:pPr>
            <a:endParaRPr lang="en-US" sz="17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972145"/>
            <a:ext cx="5670590" cy="708779"/>
          </a:xfrm>
          <a:prstGeom prst="rect">
            <a:avLst/>
          </a:prstGeom>
          <a:noFill/>
          <a:ln/>
        </p:spPr>
        <p:txBody>
          <a:bodyPr wrap="none" lIns="0" tIns="0" rIns="0" bIns="0" rtlCol="0" anchor="t"/>
          <a:lstStyle/>
          <a:p>
            <a:pPr marL="0" indent="0">
              <a:lnSpc>
                <a:spcPts val="5550"/>
              </a:lnSpc>
              <a:buNone/>
            </a:pPr>
            <a:r>
              <a:rPr lang="en-US" sz="4450" dirty="0">
                <a:solidFill>
                  <a:srgbClr val="272D45"/>
                </a:solidFill>
                <a:latin typeface="Kanit Light" pitchFamily="34" charset="0"/>
                <a:ea typeface="Kanit Light" pitchFamily="34" charset="-122"/>
                <a:cs typeface="Kanit Light" pitchFamily="34" charset="-120"/>
              </a:rPr>
              <a:t>Future Prospects</a:t>
            </a:r>
            <a:endParaRPr lang="en-US" sz="4450" dirty="0"/>
          </a:p>
        </p:txBody>
      </p:sp>
      <p:pic>
        <p:nvPicPr>
          <p:cNvPr id="3" name="Image 0" descr="preencoded.png"/>
          <p:cNvPicPr>
            <a:picLocks noChangeAspect="1"/>
          </p:cNvPicPr>
          <p:nvPr/>
        </p:nvPicPr>
        <p:blipFill>
          <a:blip r:embed="rId3"/>
          <a:stretch>
            <a:fillRect/>
          </a:stretch>
        </p:blipFill>
        <p:spPr>
          <a:xfrm>
            <a:off x="2978348" y="2134553"/>
            <a:ext cx="2152055" cy="1669852"/>
          </a:xfrm>
          <a:prstGeom prst="rect">
            <a:avLst/>
          </a:prstGeom>
        </p:spPr>
      </p:pic>
      <p:sp>
        <p:nvSpPr>
          <p:cNvPr id="4" name="Text 1"/>
          <p:cNvSpPr/>
          <p:nvPr/>
        </p:nvSpPr>
        <p:spPr>
          <a:xfrm>
            <a:off x="4011216" y="2959179"/>
            <a:ext cx="86201" cy="453509"/>
          </a:xfrm>
          <a:prstGeom prst="rect">
            <a:avLst/>
          </a:prstGeom>
          <a:noFill/>
          <a:ln/>
        </p:spPr>
        <p:txBody>
          <a:bodyPr wrap="none" lIns="0" tIns="0" rIns="0" bIns="0" rtlCol="0" anchor="t"/>
          <a:lstStyle/>
          <a:p>
            <a:pPr marL="0" indent="0" algn="ctr">
              <a:lnSpc>
                <a:spcPts val="3550"/>
              </a:lnSpc>
              <a:buNone/>
            </a:pPr>
            <a:r>
              <a:rPr lang="en-US" sz="2200" dirty="0">
                <a:solidFill>
                  <a:srgbClr val="2C3249"/>
                </a:solidFill>
                <a:latin typeface="Kanit Light" pitchFamily="34" charset="0"/>
                <a:ea typeface="Kanit Light" pitchFamily="34" charset="-122"/>
                <a:cs typeface="Kanit Light" pitchFamily="34" charset="-120"/>
              </a:rPr>
              <a:t>1</a:t>
            </a:r>
            <a:endParaRPr lang="en-US" sz="2200" dirty="0"/>
          </a:p>
        </p:txBody>
      </p:sp>
      <p:sp>
        <p:nvSpPr>
          <p:cNvPr id="5" name="Text 2"/>
          <p:cNvSpPr/>
          <p:nvPr/>
        </p:nvSpPr>
        <p:spPr>
          <a:xfrm>
            <a:off x="5238556" y="2005071"/>
            <a:ext cx="3036570" cy="354330"/>
          </a:xfrm>
          <a:prstGeom prst="rect">
            <a:avLst/>
          </a:prstGeom>
          <a:noFill/>
          <a:ln/>
        </p:spPr>
        <p:txBody>
          <a:bodyPr wrap="none" lIns="0" tIns="0" rIns="0" bIns="0" rtlCol="0" anchor="t"/>
          <a:lstStyle/>
          <a:p>
            <a:pPr marL="0" indent="0" algn="l">
              <a:lnSpc>
                <a:spcPts val="2750"/>
              </a:lnSpc>
              <a:buNone/>
            </a:pPr>
            <a:r>
              <a:rPr lang="en-US" sz="2200" dirty="0">
                <a:solidFill>
                  <a:srgbClr val="2C3249"/>
                </a:solidFill>
                <a:latin typeface="Kanit Light" pitchFamily="34" charset="0"/>
                <a:ea typeface="Kanit Light" pitchFamily="34" charset="-122"/>
                <a:cs typeface="Kanit Light" pitchFamily="34" charset="-120"/>
              </a:rPr>
              <a:t>Peak Location Flexibility</a:t>
            </a:r>
            <a:endParaRPr lang="en-US" sz="2200" dirty="0"/>
          </a:p>
        </p:txBody>
      </p:sp>
      <p:sp>
        <p:nvSpPr>
          <p:cNvPr id="6" name="Text 3"/>
          <p:cNvSpPr/>
          <p:nvPr/>
        </p:nvSpPr>
        <p:spPr>
          <a:xfrm>
            <a:off x="5238556" y="2510588"/>
            <a:ext cx="5247561" cy="362903"/>
          </a:xfrm>
          <a:prstGeom prst="rect">
            <a:avLst/>
          </a:prstGeom>
          <a:noFill/>
          <a:ln/>
        </p:spPr>
        <p:txBody>
          <a:bodyPr wrap="none" lIns="0" tIns="0" rIns="0" bIns="0" rtlCol="0" anchor="t"/>
          <a:lstStyle/>
          <a:p>
            <a:pPr marL="0" indent="0" algn="l">
              <a:lnSpc>
                <a:spcPts val="2850"/>
              </a:lnSpc>
              <a:buNone/>
            </a:pPr>
            <a:r>
              <a:rPr lang="en-US" sz="1750" dirty="0">
                <a:solidFill>
                  <a:srgbClr val="2C3249"/>
                </a:solidFill>
                <a:latin typeface="Martel Sans" pitchFamily="34" charset="0"/>
                <a:cs typeface="Martel Sans" pitchFamily="34" charset="-120"/>
              </a:rPr>
              <a:t>Adapt for different materials</a:t>
            </a:r>
          </a:p>
          <a:p>
            <a:pPr marL="0" indent="0" algn="l">
              <a:lnSpc>
                <a:spcPts val="2850"/>
              </a:lnSpc>
              <a:buNone/>
            </a:pPr>
            <a:r>
              <a:rPr lang="en-US" altLang="zh-CN" sz="1750" dirty="0">
                <a:solidFill>
                  <a:srgbClr val="2C3249"/>
                </a:solidFill>
                <a:latin typeface="Martel Sans" pitchFamily="34" charset="0"/>
                <a:cs typeface="Martel Sans" pitchFamily="34" charset="-120"/>
              </a:rPr>
              <a:t>F</a:t>
            </a:r>
            <a:r>
              <a:rPr lang="en-US" sz="1750" dirty="0">
                <a:solidFill>
                  <a:srgbClr val="2C3249"/>
                </a:solidFill>
                <a:latin typeface="Martel Sans" pitchFamily="34" charset="0"/>
                <a:cs typeface="Martel Sans" pitchFamily="34" charset="-120"/>
              </a:rPr>
              <a:t>uture goal: extend to 2D spectra</a:t>
            </a:r>
            <a:r>
              <a:rPr lang="en-US" sz="1600" b="0" i="0" dirty="0">
                <a:solidFill>
                  <a:srgbClr val="1B1B1D"/>
                </a:solidFill>
                <a:effectLst/>
                <a:latin typeface="HelveticaNeue"/>
              </a:rPr>
              <a:t>.</a:t>
            </a:r>
            <a:endParaRPr lang="en-US" sz="1750" dirty="0"/>
          </a:p>
        </p:txBody>
      </p:sp>
      <p:sp>
        <p:nvSpPr>
          <p:cNvPr id="7" name="Shape 4"/>
          <p:cNvSpPr/>
          <p:nvPr/>
        </p:nvSpPr>
        <p:spPr>
          <a:xfrm>
            <a:off x="5187077" y="3817501"/>
            <a:ext cx="8592860" cy="15240"/>
          </a:xfrm>
          <a:prstGeom prst="roundRect">
            <a:avLst>
              <a:gd name="adj" fmla="val 625116"/>
            </a:avLst>
          </a:prstGeom>
          <a:solidFill>
            <a:srgbClr val="C5D2CF"/>
          </a:solidFill>
          <a:ln/>
        </p:spPr>
        <p:txBody>
          <a:bodyPr/>
          <a:lstStyle/>
          <a:p>
            <a:endParaRPr lang="en-US"/>
          </a:p>
        </p:txBody>
      </p:sp>
      <p:pic>
        <p:nvPicPr>
          <p:cNvPr id="8" name="Image 1" descr="preencoded.png"/>
          <p:cNvPicPr>
            <a:picLocks noChangeAspect="1"/>
          </p:cNvPicPr>
          <p:nvPr/>
        </p:nvPicPr>
        <p:blipFill>
          <a:blip r:embed="rId4"/>
          <a:stretch>
            <a:fillRect/>
          </a:stretch>
        </p:blipFill>
        <p:spPr>
          <a:xfrm>
            <a:off x="1902381" y="3861078"/>
            <a:ext cx="4304109" cy="1669852"/>
          </a:xfrm>
          <a:prstGeom prst="rect">
            <a:avLst/>
          </a:prstGeom>
        </p:spPr>
      </p:pic>
      <p:sp>
        <p:nvSpPr>
          <p:cNvPr id="9" name="Text 5"/>
          <p:cNvSpPr/>
          <p:nvPr/>
        </p:nvSpPr>
        <p:spPr>
          <a:xfrm>
            <a:off x="3982641" y="4469249"/>
            <a:ext cx="143470" cy="453509"/>
          </a:xfrm>
          <a:prstGeom prst="rect">
            <a:avLst/>
          </a:prstGeom>
          <a:noFill/>
          <a:ln/>
        </p:spPr>
        <p:txBody>
          <a:bodyPr wrap="none" lIns="0" tIns="0" rIns="0" bIns="0" rtlCol="0" anchor="t"/>
          <a:lstStyle/>
          <a:p>
            <a:pPr marL="0" indent="0" algn="ctr">
              <a:lnSpc>
                <a:spcPts val="3550"/>
              </a:lnSpc>
              <a:buNone/>
            </a:pPr>
            <a:r>
              <a:rPr lang="en-US" sz="2200" dirty="0">
                <a:solidFill>
                  <a:srgbClr val="2C3249"/>
                </a:solidFill>
                <a:latin typeface="Kanit Light" pitchFamily="34" charset="0"/>
                <a:ea typeface="Kanit Light" pitchFamily="34" charset="-122"/>
                <a:cs typeface="Kanit Light" pitchFamily="34" charset="-120"/>
              </a:rPr>
              <a:t>2</a:t>
            </a:r>
            <a:endParaRPr lang="en-US" sz="2200" dirty="0"/>
          </a:p>
        </p:txBody>
      </p:sp>
      <p:sp>
        <p:nvSpPr>
          <p:cNvPr id="10" name="Text 6"/>
          <p:cNvSpPr/>
          <p:nvPr/>
        </p:nvSpPr>
        <p:spPr>
          <a:xfrm>
            <a:off x="6464380" y="4065609"/>
            <a:ext cx="3227665" cy="354330"/>
          </a:xfrm>
          <a:prstGeom prst="rect">
            <a:avLst/>
          </a:prstGeom>
          <a:noFill/>
          <a:ln/>
        </p:spPr>
        <p:txBody>
          <a:bodyPr wrap="none" lIns="0" tIns="0" rIns="0" bIns="0" rtlCol="0" anchor="t"/>
          <a:lstStyle/>
          <a:p>
            <a:pPr marL="0" indent="0" algn="l">
              <a:lnSpc>
                <a:spcPts val="2750"/>
              </a:lnSpc>
              <a:buNone/>
            </a:pPr>
            <a:r>
              <a:rPr lang="en-US" sz="2200" dirty="0">
                <a:solidFill>
                  <a:srgbClr val="2C3249"/>
                </a:solidFill>
                <a:latin typeface="Kanit Light" pitchFamily="34" charset="0"/>
                <a:ea typeface="Kanit Light" pitchFamily="34" charset="-122"/>
                <a:cs typeface="Kanit Light" pitchFamily="34" charset="-120"/>
              </a:rPr>
              <a:t>Realistic Noise Simulation</a:t>
            </a:r>
            <a:endParaRPr lang="en-US" sz="2200" dirty="0"/>
          </a:p>
        </p:txBody>
      </p:sp>
      <p:sp>
        <p:nvSpPr>
          <p:cNvPr id="11" name="Text 7"/>
          <p:cNvSpPr/>
          <p:nvPr/>
        </p:nvSpPr>
        <p:spPr>
          <a:xfrm>
            <a:off x="6464380" y="4602928"/>
            <a:ext cx="6141006" cy="362903"/>
          </a:xfrm>
          <a:prstGeom prst="rect">
            <a:avLst/>
          </a:prstGeom>
          <a:noFill/>
          <a:ln/>
        </p:spPr>
        <p:txBody>
          <a:bodyPr wrap="none" lIns="0" tIns="0" rIns="0" bIns="0" rtlCol="0" anchor="t"/>
          <a:lstStyle/>
          <a:p>
            <a:pPr marL="0" indent="0" algn="l">
              <a:lnSpc>
                <a:spcPts val="2850"/>
              </a:lnSpc>
              <a:buNone/>
            </a:pPr>
            <a:r>
              <a:rPr lang="en-US" sz="1750" dirty="0">
                <a:solidFill>
                  <a:srgbClr val="2C3249"/>
                </a:solidFill>
                <a:latin typeface="Martel Sans" pitchFamily="34" charset="0"/>
                <a:cs typeface="Martel Sans" pitchFamily="34" charset="-120"/>
              </a:rPr>
              <a:t>Enhance robustness by adding realistic noise.</a:t>
            </a:r>
          </a:p>
        </p:txBody>
      </p:sp>
      <p:sp>
        <p:nvSpPr>
          <p:cNvPr id="12" name="Shape 8"/>
          <p:cNvSpPr/>
          <p:nvPr/>
        </p:nvSpPr>
        <p:spPr>
          <a:xfrm>
            <a:off x="6263164" y="5544026"/>
            <a:ext cx="7516773" cy="15240"/>
          </a:xfrm>
          <a:prstGeom prst="roundRect">
            <a:avLst>
              <a:gd name="adj" fmla="val 625116"/>
            </a:avLst>
          </a:prstGeom>
          <a:solidFill>
            <a:srgbClr val="C5D2CF"/>
          </a:solidFill>
          <a:ln/>
        </p:spPr>
        <p:txBody>
          <a:bodyPr/>
          <a:lstStyle/>
          <a:p>
            <a:endParaRPr lang="en-US"/>
          </a:p>
        </p:txBody>
      </p:sp>
      <p:pic>
        <p:nvPicPr>
          <p:cNvPr id="13" name="Image 2" descr="preencoded.png"/>
          <p:cNvPicPr>
            <a:picLocks noChangeAspect="1"/>
          </p:cNvPicPr>
          <p:nvPr/>
        </p:nvPicPr>
        <p:blipFill>
          <a:blip r:embed="rId5"/>
          <a:stretch>
            <a:fillRect/>
          </a:stretch>
        </p:blipFill>
        <p:spPr>
          <a:xfrm>
            <a:off x="826294" y="5587603"/>
            <a:ext cx="6456164" cy="1669852"/>
          </a:xfrm>
          <a:prstGeom prst="rect">
            <a:avLst/>
          </a:prstGeom>
        </p:spPr>
      </p:pic>
      <p:sp>
        <p:nvSpPr>
          <p:cNvPr id="14" name="Text 9"/>
          <p:cNvSpPr/>
          <p:nvPr/>
        </p:nvSpPr>
        <p:spPr>
          <a:xfrm>
            <a:off x="3981450" y="6195774"/>
            <a:ext cx="145733" cy="453509"/>
          </a:xfrm>
          <a:prstGeom prst="rect">
            <a:avLst/>
          </a:prstGeom>
          <a:noFill/>
          <a:ln/>
        </p:spPr>
        <p:txBody>
          <a:bodyPr wrap="none" lIns="0" tIns="0" rIns="0" bIns="0" rtlCol="0" anchor="t"/>
          <a:lstStyle/>
          <a:p>
            <a:pPr marL="0" indent="0" algn="ctr">
              <a:lnSpc>
                <a:spcPts val="3550"/>
              </a:lnSpc>
              <a:buNone/>
            </a:pPr>
            <a:r>
              <a:rPr lang="en-US" sz="2200" dirty="0">
                <a:solidFill>
                  <a:srgbClr val="2C3249"/>
                </a:solidFill>
                <a:latin typeface="Kanit Light" pitchFamily="34" charset="0"/>
                <a:ea typeface="Kanit Light" pitchFamily="34" charset="-122"/>
                <a:cs typeface="Kanit Light" pitchFamily="34" charset="-120"/>
              </a:rPr>
              <a:t>3</a:t>
            </a:r>
            <a:endParaRPr lang="en-US" sz="2200" dirty="0"/>
          </a:p>
        </p:txBody>
      </p:sp>
      <p:sp>
        <p:nvSpPr>
          <p:cNvPr id="15" name="Text 10"/>
          <p:cNvSpPr/>
          <p:nvPr/>
        </p:nvSpPr>
        <p:spPr>
          <a:xfrm>
            <a:off x="7509272" y="5814417"/>
            <a:ext cx="3160514" cy="354330"/>
          </a:xfrm>
          <a:prstGeom prst="rect">
            <a:avLst/>
          </a:prstGeom>
          <a:noFill/>
          <a:ln/>
        </p:spPr>
        <p:txBody>
          <a:bodyPr wrap="none" lIns="0" tIns="0" rIns="0" bIns="0" rtlCol="0" anchor="t"/>
          <a:lstStyle/>
          <a:p>
            <a:pPr marL="0" indent="0" algn="l">
              <a:lnSpc>
                <a:spcPts val="2750"/>
              </a:lnSpc>
              <a:buNone/>
            </a:pPr>
            <a:r>
              <a:rPr lang="en-US" sz="2200" dirty="0">
                <a:solidFill>
                  <a:srgbClr val="2C3249"/>
                </a:solidFill>
                <a:latin typeface="Kanit Light" pitchFamily="34" charset="0"/>
                <a:ea typeface="Kanit Light" pitchFamily="34" charset="-122"/>
                <a:cs typeface="Kanit Light" pitchFamily="34" charset="-120"/>
              </a:rPr>
              <a:t>Continuous Improvement</a:t>
            </a:r>
            <a:endParaRPr lang="en-US" sz="2200" dirty="0"/>
          </a:p>
        </p:txBody>
      </p:sp>
      <p:sp>
        <p:nvSpPr>
          <p:cNvPr id="16" name="Text 11"/>
          <p:cNvSpPr/>
          <p:nvPr/>
        </p:nvSpPr>
        <p:spPr>
          <a:xfrm>
            <a:off x="7509272" y="6304836"/>
            <a:ext cx="6100524" cy="725805"/>
          </a:xfrm>
          <a:prstGeom prst="rect">
            <a:avLst/>
          </a:prstGeom>
          <a:noFill/>
          <a:ln/>
        </p:spPr>
        <p:txBody>
          <a:bodyPr wrap="square" lIns="0" tIns="0" rIns="0" bIns="0" rtlCol="0" anchor="t"/>
          <a:lstStyle/>
          <a:p>
            <a:pPr marL="0" indent="0" algn="l">
              <a:lnSpc>
                <a:spcPts val="2850"/>
              </a:lnSpc>
              <a:buNone/>
            </a:pPr>
            <a:r>
              <a:rPr lang="en-US" sz="1750" dirty="0">
                <a:solidFill>
                  <a:srgbClr val="2C3249"/>
                </a:solidFill>
                <a:latin typeface="Martel Sans" pitchFamily="34" charset="0"/>
                <a:ea typeface="Martel Sans" pitchFamily="34" charset="-122"/>
                <a:cs typeface="Martel Sans" pitchFamily="34" charset="-120"/>
              </a:rPr>
              <a:t>Refine model based on real-world feedback and new data </a:t>
            </a:r>
            <a:r>
              <a:rPr lang="en-US" sz="1750" dirty="0">
                <a:solidFill>
                  <a:srgbClr val="2C3249"/>
                </a:solidFill>
                <a:latin typeface="Martel Sans" pitchFamily="34" charset="0"/>
                <a:cs typeface="Martel Sans" pitchFamily="34" charset="-120"/>
              </a:rPr>
              <a:t>and migrate the UI to a user-friendly HTML interface.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71B6960F142C049880831DA7A50FD39" ma:contentTypeVersion="19" ma:contentTypeDescription="Create a new document." ma:contentTypeScope="" ma:versionID="aad648e71e96895311a6d9209461237a">
  <xsd:schema xmlns:xsd="http://www.w3.org/2001/XMLSchema" xmlns:xs="http://www.w3.org/2001/XMLSchema" xmlns:p="http://schemas.microsoft.com/office/2006/metadata/properties" xmlns:ns2="33c1fc0e-5f01-4477-8233-59cb77e3ec32" xmlns:ns3="82600beb-da22-43da-91cd-5f46f97596be" xmlns:ns4="0f57599d-08d8-4bb0-93de-e3a1a5dbb87c" targetNamespace="http://schemas.microsoft.com/office/2006/metadata/properties" ma:root="true" ma:fieldsID="f0bc7e82b30d205890cb0ca909ced077" ns2:_="" ns3:_="" ns4:_="">
    <xsd:import namespace="33c1fc0e-5f01-4477-8233-59cb77e3ec32"/>
    <xsd:import namespace="82600beb-da22-43da-91cd-5f46f97596be"/>
    <xsd:import namespace="0f57599d-08d8-4bb0-93de-e3a1a5dbb87c"/>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3:TaxCatchAll" minOccurs="0"/>
                <xsd:element ref="ns2:MediaServiceGenerationTime" minOccurs="0"/>
                <xsd:element ref="ns2:MediaServiceEventHashCode" minOccurs="0"/>
                <xsd:element ref="ns2:MediaServiceOCR" minOccurs="0"/>
                <xsd:element ref="ns2:lcf76f155ced4ddcb4097134ff3c332f" minOccurs="0"/>
                <xsd:element ref="ns4:SharedWithUsers" minOccurs="0"/>
                <xsd:element ref="ns4:SharedWithDetails" minOccurs="0"/>
                <xsd:element ref="ns2:MediaServiceObjectDetectorVersions" minOccurs="0"/>
                <xsd:element ref="ns2:MediaServiceSearchPropertie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3c1fc0e-5f01-4477-8233-59cb77e3ec3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LengthInSeconds" ma:index="11" nillable="true" ma:displayName="MediaLengthInSeconds" ma:hidden="true" ma:internalName="MediaLengthInSeconds" ma:readOnly="true">
      <xsd:simpleType>
        <xsd:restriction base="dms:Unknown"/>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lcf76f155ced4ddcb4097134ff3c332f" ma:index="17" nillable="true" ma:taxonomy="true" ma:internalName="lcf76f155ced4ddcb4097134ff3c332f" ma:taxonomyFieldName="MediaServiceImageTags" ma:displayName="Image Tags" ma:readOnly="false" ma:fieldId="{5cf76f15-5ced-4ddc-b409-7134ff3c332f}" ma:taxonomyMulti="true" ma:sspId="0a21608a-12e9-46d7-aa35-d9915e8fc0e4"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0" nillable="true" ma:displayName="MediaServiceObjectDetectorVersions" ma:description="" ma:hidden="true" ma:indexed="true" ma:internalName="MediaServiceObjectDetectorVersions" ma:readOnly="true">
      <xsd:simpleType>
        <xsd:restriction base="dms:Text"/>
      </xsd:simpleType>
    </xsd:element>
    <xsd:element name="MediaServiceSearchProperties" ma:index="21" nillable="true" ma:displayName="MediaServiceSearchProperties" ma:hidden="true" ma:internalName="MediaServiceSearchProperties" ma:readOnly="true">
      <xsd:simpleType>
        <xsd:restriction base="dms:Note"/>
      </xsd:simpleType>
    </xsd:element>
    <xsd:element name="MediaServiceLocation" ma:index="22" nillable="true" ma:displayName="Location" ma:description="" ma:indexed="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82600beb-da22-43da-91cd-5f46f97596be" elementFormDefault="qualified">
    <xsd:import namespace="http://schemas.microsoft.com/office/2006/documentManagement/types"/>
    <xsd:import namespace="http://schemas.microsoft.com/office/infopath/2007/PartnerControls"/>
    <xsd:element name="TaxCatchAll" ma:index="12" nillable="true" ma:displayName="Taxonomy Catch All Column" ma:hidden="true" ma:list="{c887c929-ea99-4b67-920a-c9c29133895b}" ma:internalName="TaxCatchAll" ma:showField="CatchAllData" ma:web="0f57599d-08d8-4bb0-93de-e3a1a5dbb87c">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0f57599d-08d8-4bb0-93de-e3a1a5dbb87c"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82600beb-da22-43da-91cd-5f46f97596be" xsi:nil="true"/>
    <lcf76f155ced4ddcb4097134ff3c332f xmlns="33c1fc0e-5f01-4477-8233-59cb77e3ec32">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41FFAA36-D15C-47C5-919D-0FFBCCE2714E}"/>
</file>

<file path=customXml/itemProps2.xml><?xml version="1.0" encoding="utf-8"?>
<ds:datastoreItem xmlns:ds="http://schemas.openxmlformats.org/officeDocument/2006/customXml" ds:itemID="{A07DE440-E12B-4258-A62D-C4F7FA5DF70C}"/>
</file>

<file path=customXml/itemProps3.xml><?xml version="1.0" encoding="utf-8"?>
<ds:datastoreItem xmlns:ds="http://schemas.openxmlformats.org/officeDocument/2006/customXml" ds:itemID="{0CFC972B-EBC9-480D-BE1D-001BF7D379F6}"/>
</file>

<file path=docProps/app.xml><?xml version="1.0" encoding="utf-8"?>
<Properties xmlns="http://schemas.openxmlformats.org/officeDocument/2006/extended-properties" xmlns:vt="http://schemas.openxmlformats.org/officeDocument/2006/docPropsVTypes">
  <TotalTime>874</TotalTime>
  <Words>683</Words>
  <Application>Microsoft Office PowerPoint</Application>
  <PresentationFormat>Custom</PresentationFormat>
  <Paragraphs>100</Paragraphs>
  <Slides>9</Slides>
  <Notes>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9</vt:i4>
      </vt:variant>
    </vt:vector>
  </HeadingPairs>
  <TitlesOfParts>
    <vt:vector size="16" baseType="lpstr">
      <vt:lpstr>Kanit Light</vt:lpstr>
      <vt:lpstr>Martel Sans</vt:lpstr>
      <vt:lpstr>HelveticaNeue</vt:lpstr>
      <vt:lpstr>Martel Sans Medium</vt:lpstr>
      <vt:lpstr>Arial</vt:lpstr>
      <vt:lpstr>Martel Sans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He, Boyang</cp:lastModifiedBy>
  <cp:revision>3</cp:revision>
  <dcterms:created xsi:type="dcterms:W3CDTF">2025-01-21T08:57:27Z</dcterms:created>
  <dcterms:modified xsi:type="dcterms:W3CDTF">2025-01-23T09:14:04Z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0x010100D71B6960F142C049880831DA7A50FD39</vt:lpwstr>
  </property>
</Properties>
</file>